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48" r:id="rId5"/>
  </p:sldMasterIdLst>
  <p:notesMasterIdLst>
    <p:notesMasterId r:id="rId11"/>
  </p:notesMasterIdLst>
  <p:sldIdLst>
    <p:sldId id="256" r:id="rId6"/>
    <p:sldId id="257" r:id="rId7"/>
    <p:sldId id="260" r:id="rId8"/>
    <p:sldId id="261" r:id="rId9"/>
    <p:sldId id="262"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61FD32-83F8-4A42-ABFC-40459ABEEECA}" v="5" dt="2022-06-09T10:00:35.19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48" y="1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C661FD32-83F8-4A42-ABFC-40459ABEEECA}"/>
    <pc:docChg chg="custSel addSld delSld modSld addMainMaster modMainMaster">
      <pc:chgData name="Pascalle Cup" userId="abbe84a0-611b-406e-b251-e8b4b71c069a" providerId="ADAL" clId="{C661FD32-83F8-4A42-ABFC-40459ABEEECA}" dt="2022-06-09T10:01:52.251" v="116" actId="13926"/>
      <pc:docMkLst>
        <pc:docMk/>
      </pc:docMkLst>
      <pc:sldChg chg="modSp mod">
        <pc:chgData name="Pascalle Cup" userId="abbe84a0-611b-406e-b251-e8b4b71c069a" providerId="ADAL" clId="{C661FD32-83F8-4A42-ABFC-40459ABEEECA}" dt="2022-06-09T09:57:42.091" v="22" actId="403"/>
        <pc:sldMkLst>
          <pc:docMk/>
          <pc:sldMk cId="975095404" sldId="257"/>
        </pc:sldMkLst>
        <pc:spChg chg="mod">
          <ac:chgData name="Pascalle Cup" userId="abbe84a0-611b-406e-b251-e8b4b71c069a" providerId="ADAL" clId="{C661FD32-83F8-4A42-ABFC-40459ABEEECA}" dt="2022-06-09T09:57:42.091" v="22" actId="403"/>
          <ac:spMkLst>
            <pc:docMk/>
            <pc:sldMk cId="975095404" sldId="257"/>
            <ac:spMk id="3" creationId="{6C535C05-9BDB-873C-823B-B569F39AD8B4}"/>
          </ac:spMkLst>
        </pc:spChg>
      </pc:sldChg>
      <pc:sldChg chg="new del">
        <pc:chgData name="Pascalle Cup" userId="abbe84a0-611b-406e-b251-e8b4b71c069a" providerId="ADAL" clId="{C661FD32-83F8-4A42-ABFC-40459ABEEECA}" dt="2022-06-09T09:58:32.841" v="27" actId="47"/>
        <pc:sldMkLst>
          <pc:docMk/>
          <pc:sldMk cId="1298228052" sldId="258"/>
        </pc:sldMkLst>
      </pc:sldChg>
      <pc:sldChg chg="modSp mod">
        <pc:chgData name="Pascalle Cup" userId="abbe84a0-611b-406e-b251-e8b4b71c069a" providerId="ADAL" clId="{C661FD32-83F8-4A42-ABFC-40459ABEEECA}" dt="2022-06-09T09:58:30.944" v="26" actId="14100"/>
        <pc:sldMkLst>
          <pc:docMk/>
          <pc:sldMk cId="3912862591" sldId="260"/>
        </pc:sldMkLst>
        <pc:spChg chg="mod">
          <ac:chgData name="Pascalle Cup" userId="abbe84a0-611b-406e-b251-e8b4b71c069a" providerId="ADAL" clId="{C661FD32-83F8-4A42-ABFC-40459ABEEECA}" dt="2022-06-09T09:58:30.944" v="26" actId="14100"/>
          <ac:spMkLst>
            <pc:docMk/>
            <pc:sldMk cId="3912862591" sldId="260"/>
            <ac:spMk id="5" creationId="{B19735AB-36C0-3BC6-5B72-8A81DCF70CA7}"/>
          </ac:spMkLst>
        </pc:spChg>
        <pc:graphicFrameChg chg="mod">
          <ac:chgData name="Pascalle Cup" userId="abbe84a0-611b-406e-b251-e8b4b71c069a" providerId="ADAL" clId="{C661FD32-83F8-4A42-ABFC-40459ABEEECA}" dt="2022-06-09T09:58:24.448" v="25"/>
          <ac:graphicFrameMkLst>
            <pc:docMk/>
            <pc:sldMk cId="3912862591" sldId="260"/>
            <ac:graphicFrameMk id="3" creationId="{14A87BD9-2E78-440B-8567-5B7E19ACC802}"/>
          </ac:graphicFrameMkLst>
        </pc:graphicFrameChg>
      </pc:sldChg>
      <pc:sldChg chg="add">
        <pc:chgData name="Pascalle Cup" userId="abbe84a0-611b-406e-b251-e8b4b71c069a" providerId="ADAL" clId="{C661FD32-83F8-4A42-ABFC-40459ABEEECA}" dt="2022-06-09T09:59:21.988" v="29"/>
        <pc:sldMkLst>
          <pc:docMk/>
          <pc:sldMk cId="436258787" sldId="261"/>
        </pc:sldMkLst>
      </pc:sldChg>
      <pc:sldChg chg="addSp modSp new mod">
        <pc:chgData name="Pascalle Cup" userId="abbe84a0-611b-406e-b251-e8b4b71c069a" providerId="ADAL" clId="{C661FD32-83F8-4A42-ABFC-40459ABEEECA}" dt="2022-06-09T10:01:52.251" v="116" actId="13926"/>
        <pc:sldMkLst>
          <pc:docMk/>
          <pc:sldMk cId="1530277867" sldId="262"/>
        </pc:sldMkLst>
        <pc:graphicFrameChg chg="add mod modGraphic">
          <ac:chgData name="Pascalle Cup" userId="abbe84a0-611b-406e-b251-e8b4b71c069a" providerId="ADAL" clId="{C661FD32-83F8-4A42-ABFC-40459ABEEECA}" dt="2022-06-09T10:01:52.251" v="116" actId="13926"/>
          <ac:graphicFrameMkLst>
            <pc:docMk/>
            <pc:sldMk cId="1530277867" sldId="262"/>
            <ac:graphicFrameMk id="2" creationId="{BA7F971F-1441-73D2-1781-17B58D3AEB68}"/>
          </ac:graphicFrameMkLst>
        </pc:graphicFrameChg>
      </pc:sldChg>
      <pc:sldMasterChg chg="add addSldLayout">
        <pc:chgData name="Pascalle Cup" userId="abbe84a0-611b-406e-b251-e8b4b71c069a" providerId="ADAL" clId="{C661FD32-83F8-4A42-ABFC-40459ABEEECA}" dt="2022-06-09T09:59:21.985" v="28" actId="27028"/>
        <pc:sldMasterMkLst>
          <pc:docMk/>
          <pc:sldMasterMk cId="0" sldId="2147483648"/>
        </pc:sldMasterMkLst>
        <pc:sldLayoutChg chg="add">
          <pc:chgData name="Pascalle Cup" userId="abbe84a0-611b-406e-b251-e8b4b71c069a" providerId="ADAL" clId="{C661FD32-83F8-4A42-ABFC-40459ABEEECA}" dt="2022-06-09T09:59:21.985" v="28" actId="27028"/>
          <pc:sldLayoutMkLst>
            <pc:docMk/>
            <pc:sldMasterMk cId="0" sldId="2147483648"/>
            <pc:sldLayoutMk cId="0" sldId="2147483659"/>
          </pc:sldLayoutMkLst>
        </pc:sldLayoutChg>
      </pc:sldMasterChg>
      <pc:sldMasterChg chg="replId modSldLayout">
        <pc:chgData name="Pascalle Cup" userId="abbe84a0-611b-406e-b251-e8b4b71c069a" providerId="ADAL" clId="{C661FD32-83F8-4A42-ABFC-40459ABEEECA}" dt="2022-06-09T09:59:21.985" v="28" actId="27028"/>
        <pc:sldMasterMkLst>
          <pc:docMk/>
          <pc:sldMasterMk cId="662334097" sldId="2147483661"/>
        </pc:sldMasterMkLst>
        <pc:sldLayoutChg chg="replId">
          <pc:chgData name="Pascalle Cup" userId="abbe84a0-611b-406e-b251-e8b4b71c069a" providerId="ADAL" clId="{C661FD32-83F8-4A42-ABFC-40459ABEEECA}" dt="2022-06-09T09:59:21.985" v="28" actId="27028"/>
          <pc:sldLayoutMkLst>
            <pc:docMk/>
            <pc:sldMasterMk cId="662334097" sldId="2147483661"/>
            <pc:sldLayoutMk cId="1656017990" sldId="2147483662"/>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438FBE-E2D5-4925-A36A-9484E08AC1C6}" type="doc">
      <dgm:prSet loTypeId="urn:microsoft.com/office/officeart/2005/8/layout/hProcess9" loCatId="process" qsTypeId="urn:microsoft.com/office/officeart/2005/8/quickstyle/simple1" qsCatId="simple" csTypeId="urn:microsoft.com/office/officeart/2005/8/colors/accent1_2" csCatId="accent1" phldr="1"/>
      <dgm:spPr/>
    </dgm:pt>
    <dgm:pt modelId="{499DF208-C65E-4644-A939-EFDE9BEA4FD9}">
      <dgm:prSet phldrT="[Tekst]"/>
      <dgm:spPr/>
      <dgm:t>
        <a:bodyPr/>
        <a:lstStyle/>
        <a:p>
          <a:r>
            <a:rPr lang="nl-NL"/>
            <a:t>Onderzoeken </a:t>
          </a:r>
        </a:p>
      </dgm:t>
    </dgm:pt>
    <dgm:pt modelId="{A2AD641D-AD5B-4A58-8093-903FC2761A16}" type="parTrans" cxnId="{2393FB5B-52CC-4357-BBC7-ADA30DD7DA05}">
      <dgm:prSet/>
      <dgm:spPr/>
      <dgm:t>
        <a:bodyPr/>
        <a:lstStyle/>
        <a:p>
          <a:endParaRPr lang="nl-NL"/>
        </a:p>
      </dgm:t>
    </dgm:pt>
    <dgm:pt modelId="{98F6C47E-E6BF-4DFE-951C-32E54296A83C}" type="sibTrans" cxnId="{2393FB5B-52CC-4357-BBC7-ADA30DD7DA05}">
      <dgm:prSet/>
      <dgm:spPr/>
      <dgm:t>
        <a:bodyPr/>
        <a:lstStyle/>
        <a:p>
          <a:endParaRPr lang="nl-NL"/>
        </a:p>
      </dgm:t>
    </dgm:pt>
    <dgm:pt modelId="{62E7257E-2F52-400A-B748-30DB529539BD}">
      <dgm:prSet phldrT="[Tekst]"/>
      <dgm:spPr/>
      <dgm:t>
        <a:bodyPr/>
        <a:lstStyle/>
        <a:p>
          <a:r>
            <a:rPr lang="nl-NL"/>
            <a:t>Brainstormen</a:t>
          </a:r>
        </a:p>
      </dgm:t>
    </dgm:pt>
    <dgm:pt modelId="{6E52C06B-3E95-4E82-8DFC-0432C7C308EB}" type="parTrans" cxnId="{6C1951C4-C465-4813-A135-7C1D9860B4AC}">
      <dgm:prSet/>
      <dgm:spPr/>
      <dgm:t>
        <a:bodyPr/>
        <a:lstStyle/>
        <a:p>
          <a:endParaRPr lang="nl-NL"/>
        </a:p>
      </dgm:t>
    </dgm:pt>
    <dgm:pt modelId="{B0A3FB8E-0F68-4624-A3CA-195D92FB6A4B}" type="sibTrans" cxnId="{6C1951C4-C465-4813-A135-7C1D9860B4AC}">
      <dgm:prSet/>
      <dgm:spPr/>
      <dgm:t>
        <a:bodyPr/>
        <a:lstStyle/>
        <a:p>
          <a:endParaRPr lang="nl-NL"/>
        </a:p>
      </dgm:t>
    </dgm:pt>
    <dgm:pt modelId="{FDEFBE09-7BCC-4D34-8DF5-6C3795A0F046}">
      <dgm:prSet phldrT="[Tekst]"/>
      <dgm:spPr/>
      <dgm:t>
        <a:bodyPr/>
        <a:lstStyle/>
        <a:p>
          <a:r>
            <a:rPr lang="nl-NL" dirty="0"/>
            <a:t>Keuzes maken en ontwerpen</a:t>
          </a:r>
        </a:p>
      </dgm:t>
    </dgm:pt>
    <dgm:pt modelId="{E3A9F51F-70F8-4C41-81C6-3FA89C622B94}" type="parTrans" cxnId="{2AA73B7B-1EFF-4171-91FB-A353F143DA4E}">
      <dgm:prSet/>
      <dgm:spPr/>
      <dgm:t>
        <a:bodyPr/>
        <a:lstStyle/>
        <a:p>
          <a:endParaRPr lang="nl-NL"/>
        </a:p>
      </dgm:t>
    </dgm:pt>
    <dgm:pt modelId="{718FC3CB-0EE7-4759-AF0F-D19652906EAD}" type="sibTrans" cxnId="{2AA73B7B-1EFF-4171-91FB-A353F143DA4E}">
      <dgm:prSet/>
      <dgm:spPr/>
      <dgm:t>
        <a:bodyPr/>
        <a:lstStyle/>
        <a:p>
          <a:endParaRPr lang="nl-NL"/>
        </a:p>
      </dgm:t>
    </dgm:pt>
    <dgm:pt modelId="{9007ACA0-4611-4509-9FA3-F6DDBAFC1BB9}">
      <dgm:prSet phldrT="[Tekst]"/>
      <dgm:spPr/>
      <dgm:t>
        <a:bodyPr/>
        <a:lstStyle/>
        <a:p>
          <a:r>
            <a:rPr lang="nl-NL"/>
            <a:t>Bouwen en schrijven</a:t>
          </a:r>
        </a:p>
      </dgm:t>
    </dgm:pt>
    <dgm:pt modelId="{2B586969-7CA0-4982-ADC7-2B14F4B8D2DC}" type="parTrans" cxnId="{4AA0DB21-85AA-4421-B007-4E43421C9AE6}">
      <dgm:prSet/>
      <dgm:spPr/>
      <dgm:t>
        <a:bodyPr/>
        <a:lstStyle/>
        <a:p>
          <a:endParaRPr lang="nl-NL"/>
        </a:p>
      </dgm:t>
    </dgm:pt>
    <dgm:pt modelId="{6AF27FC8-9D7F-4D05-AFBD-5E82EFAD6F8B}" type="sibTrans" cxnId="{4AA0DB21-85AA-4421-B007-4E43421C9AE6}">
      <dgm:prSet/>
      <dgm:spPr/>
      <dgm:t>
        <a:bodyPr/>
        <a:lstStyle/>
        <a:p>
          <a:endParaRPr lang="nl-NL"/>
        </a:p>
      </dgm:t>
    </dgm:pt>
    <dgm:pt modelId="{0098C306-F08C-4C3B-9D60-2F9D95D6BC7B}">
      <dgm:prSet phldrT="[Tekst]"/>
      <dgm:spPr/>
      <dgm:t>
        <a:bodyPr/>
        <a:lstStyle/>
        <a:p>
          <a:r>
            <a:rPr lang="nl-NL"/>
            <a:t>Presenteren van het ontwerp</a:t>
          </a:r>
        </a:p>
      </dgm:t>
    </dgm:pt>
    <dgm:pt modelId="{01AD1B34-C870-4FC0-A0E9-CB6A25D64EA0}" type="parTrans" cxnId="{920560B7-A532-45D0-8DE2-49DC188B9C21}">
      <dgm:prSet/>
      <dgm:spPr/>
      <dgm:t>
        <a:bodyPr/>
        <a:lstStyle/>
        <a:p>
          <a:endParaRPr lang="nl-NL"/>
        </a:p>
      </dgm:t>
    </dgm:pt>
    <dgm:pt modelId="{8D9DEB56-2107-4EBC-B7B6-1AF80D936938}" type="sibTrans" cxnId="{920560B7-A532-45D0-8DE2-49DC188B9C21}">
      <dgm:prSet/>
      <dgm:spPr/>
      <dgm:t>
        <a:bodyPr/>
        <a:lstStyle/>
        <a:p>
          <a:endParaRPr lang="nl-NL"/>
        </a:p>
      </dgm:t>
    </dgm:pt>
    <dgm:pt modelId="{E651391B-1B1A-4B3A-84A5-8CC63BF2BCFA}" type="pres">
      <dgm:prSet presAssocID="{9F438FBE-E2D5-4925-A36A-9484E08AC1C6}" presName="CompostProcess" presStyleCnt="0">
        <dgm:presLayoutVars>
          <dgm:dir/>
          <dgm:resizeHandles val="exact"/>
        </dgm:presLayoutVars>
      </dgm:prSet>
      <dgm:spPr/>
    </dgm:pt>
    <dgm:pt modelId="{C6B625DD-ECAA-4550-A0A1-4E0ACE0916A7}" type="pres">
      <dgm:prSet presAssocID="{9F438FBE-E2D5-4925-A36A-9484E08AC1C6}" presName="arrow" presStyleLbl="bgShp" presStyleIdx="0" presStyleCnt="1"/>
      <dgm:spPr/>
    </dgm:pt>
    <dgm:pt modelId="{F4E5EAAA-0DF8-422E-84D3-4C11243F3E47}" type="pres">
      <dgm:prSet presAssocID="{9F438FBE-E2D5-4925-A36A-9484E08AC1C6}" presName="linearProcess" presStyleCnt="0"/>
      <dgm:spPr/>
    </dgm:pt>
    <dgm:pt modelId="{66C24B9B-47DD-4070-805F-572A16FF121D}" type="pres">
      <dgm:prSet presAssocID="{499DF208-C65E-4644-A939-EFDE9BEA4FD9}" presName="textNode" presStyleLbl="node1" presStyleIdx="0" presStyleCnt="5">
        <dgm:presLayoutVars>
          <dgm:bulletEnabled val="1"/>
        </dgm:presLayoutVars>
      </dgm:prSet>
      <dgm:spPr/>
    </dgm:pt>
    <dgm:pt modelId="{E1B1A57C-AC57-49C4-8CA5-B18F22C08E38}" type="pres">
      <dgm:prSet presAssocID="{98F6C47E-E6BF-4DFE-951C-32E54296A83C}" presName="sibTrans" presStyleCnt="0"/>
      <dgm:spPr/>
    </dgm:pt>
    <dgm:pt modelId="{A4F87392-709B-44CA-B414-E1175B3D0384}" type="pres">
      <dgm:prSet presAssocID="{62E7257E-2F52-400A-B748-30DB529539BD}" presName="textNode" presStyleLbl="node1" presStyleIdx="1" presStyleCnt="5">
        <dgm:presLayoutVars>
          <dgm:bulletEnabled val="1"/>
        </dgm:presLayoutVars>
      </dgm:prSet>
      <dgm:spPr/>
    </dgm:pt>
    <dgm:pt modelId="{05DC44E2-7C88-47C6-BD4F-66F0FD03E31F}" type="pres">
      <dgm:prSet presAssocID="{B0A3FB8E-0F68-4624-A3CA-195D92FB6A4B}" presName="sibTrans" presStyleCnt="0"/>
      <dgm:spPr/>
    </dgm:pt>
    <dgm:pt modelId="{E863C69F-1766-4A6A-A87B-3CC34E74F5BB}" type="pres">
      <dgm:prSet presAssocID="{FDEFBE09-7BCC-4D34-8DF5-6C3795A0F046}" presName="textNode" presStyleLbl="node1" presStyleIdx="2" presStyleCnt="5" custScaleX="111946">
        <dgm:presLayoutVars>
          <dgm:bulletEnabled val="1"/>
        </dgm:presLayoutVars>
      </dgm:prSet>
      <dgm:spPr/>
    </dgm:pt>
    <dgm:pt modelId="{D56B94F8-4676-452B-A6DF-67BE2CC5646F}" type="pres">
      <dgm:prSet presAssocID="{718FC3CB-0EE7-4759-AF0F-D19652906EAD}" presName="sibTrans" presStyleCnt="0"/>
      <dgm:spPr/>
    </dgm:pt>
    <dgm:pt modelId="{1E130BA7-6B9D-403E-A67C-563052D16A4B}" type="pres">
      <dgm:prSet presAssocID="{9007ACA0-4611-4509-9FA3-F6DDBAFC1BB9}" presName="textNode" presStyleLbl="node1" presStyleIdx="3" presStyleCnt="5">
        <dgm:presLayoutVars>
          <dgm:bulletEnabled val="1"/>
        </dgm:presLayoutVars>
      </dgm:prSet>
      <dgm:spPr/>
    </dgm:pt>
    <dgm:pt modelId="{1C1DE562-3CFB-4449-8C7E-E2D95A306568}" type="pres">
      <dgm:prSet presAssocID="{6AF27FC8-9D7F-4D05-AFBD-5E82EFAD6F8B}" presName="sibTrans" presStyleCnt="0"/>
      <dgm:spPr/>
    </dgm:pt>
    <dgm:pt modelId="{A63DA4DE-059B-4678-80FD-EBDA0EB35811}" type="pres">
      <dgm:prSet presAssocID="{0098C306-F08C-4C3B-9D60-2F9D95D6BC7B}" presName="textNode" presStyleLbl="node1" presStyleIdx="4" presStyleCnt="5">
        <dgm:presLayoutVars>
          <dgm:bulletEnabled val="1"/>
        </dgm:presLayoutVars>
      </dgm:prSet>
      <dgm:spPr/>
    </dgm:pt>
  </dgm:ptLst>
  <dgm:cxnLst>
    <dgm:cxn modelId="{4AA0DB21-85AA-4421-B007-4E43421C9AE6}" srcId="{9F438FBE-E2D5-4925-A36A-9484E08AC1C6}" destId="{9007ACA0-4611-4509-9FA3-F6DDBAFC1BB9}" srcOrd="3" destOrd="0" parTransId="{2B586969-7CA0-4982-ADC7-2B14F4B8D2DC}" sibTransId="{6AF27FC8-9D7F-4D05-AFBD-5E82EFAD6F8B}"/>
    <dgm:cxn modelId="{012D7325-CE74-4A97-9EFB-C1359DC52DA4}" type="presOf" srcId="{9F438FBE-E2D5-4925-A36A-9484E08AC1C6}" destId="{E651391B-1B1A-4B3A-84A5-8CC63BF2BCFA}" srcOrd="0" destOrd="0" presId="urn:microsoft.com/office/officeart/2005/8/layout/hProcess9"/>
    <dgm:cxn modelId="{D85A1B2F-8255-432D-B6F2-71093B0D3F37}" type="presOf" srcId="{62E7257E-2F52-400A-B748-30DB529539BD}" destId="{A4F87392-709B-44CA-B414-E1175B3D0384}" srcOrd="0" destOrd="0" presId="urn:microsoft.com/office/officeart/2005/8/layout/hProcess9"/>
    <dgm:cxn modelId="{2393FB5B-52CC-4357-BBC7-ADA30DD7DA05}" srcId="{9F438FBE-E2D5-4925-A36A-9484E08AC1C6}" destId="{499DF208-C65E-4644-A939-EFDE9BEA4FD9}" srcOrd="0" destOrd="0" parTransId="{A2AD641D-AD5B-4A58-8093-903FC2761A16}" sibTransId="{98F6C47E-E6BF-4DFE-951C-32E54296A83C}"/>
    <dgm:cxn modelId="{D0024153-8E81-490A-BD03-073263767D49}" type="presOf" srcId="{9007ACA0-4611-4509-9FA3-F6DDBAFC1BB9}" destId="{1E130BA7-6B9D-403E-A67C-563052D16A4B}" srcOrd="0" destOrd="0" presId="urn:microsoft.com/office/officeart/2005/8/layout/hProcess9"/>
    <dgm:cxn modelId="{2AA73B7B-1EFF-4171-91FB-A353F143DA4E}" srcId="{9F438FBE-E2D5-4925-A36A-9484E08AC1C6}" destId="{FDEFBE09-7BCC-4D34-8DF5-6C3795A0F046}" srcOrd="2" destOrd="0" parTransId="{E3A9F51F-70F8-4C41-81C6-3FA89C622B94}" sibTransId="{718FC3CB-0EE7-4759-AF0F-D19652906EAD}"/>
    <dgm:cxn modelId="{2B68B27E-1CAC-4F21-9F90-5205BC905301}" type="presOf" srcId="{0098C306-F08C-4C3B-9D60-2F9D95D6BC7B}" destId="{A63DA4DE-059B-4678-80FD-EBDA0EB35811}" srcOrd="0" destOrd="0" presId="urn:microsoft.com/office/officeart/2005/8/layout/hProcess9"/>
    <dgm:cxn modelId="{76909783-5013-49C5-A549-A5B14AA5AB7B}" type="presOf" srcId="{FDEFBE09-7BCC-4D34-8DF5-6C3795A0F046}" destId="{E863C69F-1766-4A6A-A87B-3CC34E74F5BB}" srcOrd="0" destOrd="0" presId="urn:microsoft.com/office/officeart/2005/8/layout/hProcess9"/>
    <dgm:cxn modelId="{920560B7-A532-45D0-8DE2-49DC188B9C21}" srcId="{9F438FBE-E2D5-4925-A36A-9484E08AC1C6}" destId="{0098C306-F08C-4C3B-9D60-2F9D95D6BC7B}" srcOrd="4" destOrd="0" parTransId="{01AD1B34-C870-4FC0-A0E9-CB6A25D64EA0}" sibTransId="{8D9DEB56-2107-4EBC-B7B6-1AF80D936938}"/>
    <dgm:cxn modelId="{938BE5BA-1B74-4C21-801B-05A5E3AA5B55}" type="presOf" srcId="{499DF208-C65E-4644-A939-EFDE9BEA4FD9}" destId="{66C24B9B-47DD-4070-805F-572A16FF121D}" srcOrd="0" destOrd="0" presId="urn:microsoft.com/office/officeart/2005/8/layout/hProcess9"/>
    <dgm:cxn modelId="{6C1951C4-C465-4813-A135-7C1D9860B4AC}" srcId="{9F438FBE-E2D5-4925-A36A-9484E08AC1C6}" destId="{62E7257E-2F52-400A-B748-30DB529539BD}" srcOrd="1" destOrd="0" parTransId="{6E52C06B-3E95-4E82-8DFC-0432C7C308EB}" sibTransId="{B0A3FB8E-0F68-4624-A3CA-195D92FB6A4B}"/>
    <dgm:cxn modelId="{76A8C426-2A7B-459C-A1C9-9A7B1684F580}" type="presParOf" srcId="{E651391B-1B1A-4B3A-84A5-8CC63BF2BCFA}" destId="{C6B625DD-ECAA-4550-A0A1-4E0ACE0916A7}" srcOrd="0" destOrd="0" presId="urn:microsoft.com/office/officeart/2005/8/layout/hProcess9"/>
    <dgm:cxn modelId="{EB6941FE-793C-4079-AFD0-57EB759CC7CC}" type="presParOf" srcId="{E651391B-1B1A-4B3A-84A5-8CC63BF2BCFA}" destId="{F4E5EAAA-0DF8-422E-84D3-4C11243F3E47}" srcOrd="1" destOrd="0" presId="urn:microsoft.com/office/officeart/2005/8/layout/hProcess9"/>
    <dgm:cxn modelId="{630D2DFA-161E-4513-B4F2-683323AD9F72}" type="presParOf" srcId="{F4E5EAAA-0DF8-422E-84D3-4C11243F3E47}" destId="{66C24B9B-47DD-4070-805F-572A16FF121D}" srcOrd="0" destOrd="0" presId="urn:microsoft.com/office/officeart/2005/8/layout/hProcess9"/>
    <dgm:cxn modelId="{D96EDD3C-FAE8-4072-9852-1DC6CF466E90}" type="presParOf" srcId="{F4E5EAAA-0DF8-422E-84D3-4C11243F3E47}" destId="{E1B1A57C-AC57-49C4-8CA5-B18F22C08E38}" srcOrd="1" destOrd="0" presId="urn:microsoft.com/office/officeart/2005/8/layout/hProcess9"/>
    <dgm:cxn modelId="{EE54D434-8358-48CB-8BC4-1D086F70EEED}" type="presParOf" srcId="{F4E5EAAA-0DF8-422E-84D3-4C11243F3E47}" destId="{A4F87392-709B-44CA-B414-E1175B3D0384}" srcOrd="2" destOrd="0" presId="urn:microsoft.com/office/officeart/2005/8/layout/hProcess9"/>
    <dgm:cxn modelId="{BED8F96C-F6FE-4512-A4C3-1D925FC4EB2C}" type="presParOf" srcId="{F4E5EAAA-0DF8-422E-84D3-4C11243F3E47}" destId="{05DC44E2-7C88-47C6-BD4F-66F0FD03E31F}" srcOrd="3" destOrd="0" presId="urn:microsoft.com/office/officeart/2005/8/layout/hProcess9"/>
    <dgm:cxn modelId="{85820ED9-43F8-4D10-97E6-222DE89DCF21}" type="presParOf" srcId="{F4E5EAAA-0DF8-422E-84D3-4C11243F3E47}" destId="{E863C69F-1766-4A6A-A87B-3CC34E74F5BB}" srcOrd="4" destOrd="0" presId="urn:microsoft.com/office/officeart/2005/8/layout/hProcess9"/>
    <dgm:cxn modelId="{BB08366B-1A44-46AE-BD7B-1F1CE3C29F2C}" type="presParOf" srcId="{F4E5EAAA-0DF8-422E-84D3-4C11243F3E47}" destId="{D56B94F8-4676-452B-A6DF-67BE2CC5646F}" srcOrd="5" destOrd="0" presId="urn:microsoft.com/office/officeart/2005/8/layout/hProcess9"/>
    <dgm:cxn modelId="{3747D8E5-3C6D-44D3-AA00-747090DB2E83}" type="presParOf" srcId="{F4E5EAAA-0DF8-422E-84D3-4C11243F3E47}" destId="{1E130BA7-6B9D-403E-A67C-563052D16A4B}" srcOrd="6" destOrd="0" presId="urn:microsoft.com/office/officeart/2005/8/layout/hProcess9"/>
    <dgm:cxn modelId="{904E5A2E-9A31-46D5-B828-66F20BA967CB}" type="presParOf" srcId="{F4E5EAAA-0DF8-422E-84D3-4C11243F3E47}" destId="{1C1DE562-3CFB-4449-8C7E-E2D95A306568}" srcOrd="7" destOrd="0" presId="urn:microsoft.com/office/officeart/2005/8/layout/hProcess9"/>
    <dgm:cxn modelId="{CAE402C8-2461-489B-A8BE-CB14F99B21AC}" type="presParOf" srcId="{F4E5EAAA-0DF8-422E-84D3-4C11243F3E47}" destId="{A63DA4DE-059B-4678-80FD-EBDA0EB35811}"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625DD-ECAA-4550-A0A1-4E0ACE0916A7}">
      <dsp:nvSpPr>
        <dsp:cNvPr id="0" name=""/>
        <dsp:cNvSpPr/>
      </dsp:nvSpPr>
      <dsp:spPr>
        <a:xfrm>
          <a:off x="758462" y="0"/>
          <a:ext cx="8595903"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C24B9B-47DD-4070-805F-572A16FF121D}">
      <dsp:nvSpPr>
        <dsp:cNvPr id="0" name=""/>
        <dsp:cNvSpPr/>
      </dsp:nvSpPr>
      <dsp:spPr>
        <a:xfrm>
          <a:off x="19" y="1625600"/>
          <a:ext cx="1901093"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a:t>Onderzoeken </a:t>
          </a:r>
        </a:p>
      </dsp:txBody>
      <dsp:txXfrm>
        <a:off x="92823" y="1718404"/>
        <a:ext cx="1715485" cy="1981858"/>
      </dsp:txXfrm>
    </dsp:sp>
    <dsp:sp modelId="{A4F87392-709B-44CA-B414-E1175B3D0384}">
      <dsp:nvSpPr>
        <dsp:cNvPr id="0" name=""/>
        <dsp:cNvSpPr/>
      </dsp:nvSpPr>
      <dsp:spPr>
        <a:xfrm>
          <a:off x="1996167" y="1625600"/>
          <a:ext cx="1901093"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a:t>Brainstormen</a:t>
          </a:r>
        </a:p>
      </dsp:txBody>
      <dsp:txXfrm>
        <a:off x="2088971" y="1718404"/>
        <a:ext cx="1715485" cy="1981858"/>
      </dsp:txXfrm>
    </dsp:sp>
    <dsp:sp modelId="{E863C69F-1766-4A6A-A87B-3CC34E74F5BB}">
      <dsp:nvSpPr>
        <dsp:cNvPr id="0" name=""/>
        <dsp:cNvSpPr/>
      </dsp:nvSpPr>
      <dsp:spPr>
        <a:xfrm>
          <a:off x="3992315" y="1625600"/>
          <a:ext cx="2128197"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dirty="0"/>
            <a:t>Keuzes maken en ontwerpen</a:t>
          </a:r>
        </a:p>
      </dsp:txBody>
      <dsp:txXfrm>
        <a:off x="4096205" y="1729490"/>
        <a:ext cx="1920417" cy="1959686"/>
      </dsp:txXfrm>
    </dsp:sp>
    <dsp:sp modelId="{1E130BA7-6B9D-403E-A67C-563052D16A4B}">
      <dsp:nvSpPr>
        <dsp:cNvPr id="0" name=""/>
        <dsp:cNvSpPr/>
      </dsp:nvSpPr>
      <dsp:spPr>
        <a:xfrm>
          <a:off x="6215567" y="1625600"/>
          <a:ext cx="1901093"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a:t>Bouwen en schrijven</a:t>
          </a:r>
        </a:p>
      </dsp:txBody>
      <dsp:txXfrm>
        <a:off x="6308371" y="1718404"/>
        <a:ext cx="1715485" cy="1981858"/>
      </dsp:txXfrm>
    </dsp:sp>
    <dsp:sp modelId="{A63DA4DE-059B-4678-80FD-EBDA0EB35811}">
      <dsp:nvSpPr>
        <dsp:cNvPr id="0" name=""/>
        <dsp:cNvSpPr/>
      </dsp:nvSpPr>
      <dsp:spPr>
        <a:xfrm>
          <a:off x="8211715" y="1625600"/>
          <a:ext cx="1901093" cy="21674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nl-NL" sz="2200" kern="1200"/>
            <a:t>Presenteren van het ontwerp</a:t>
          </a:r>
        </a:p>
      </dsp:txBody>
      <dsp:txXfrm>
        <a:off x="8304519" y="1718404"/>
        <a:ext cx="1715485" cy="19818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EAC70B-D4BB-4690-94FB-E2E4231ED763}" type="datetimeFigureOut">
              <a:rPr lang="nl-NL" smtClean="0"/>
              <a:t>9-6-2022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8990F-739C-449B-9F5B-847C9CDCE4D1}" type="slidenum">
              <a:rPr lang="nl-NL" smtClean="0"/>
              <a:t>‹nr.›</a:t>
            </a:fld>
            <a:endParaRPr lang="nl-NL"/>
          </a:p>
        </p:txBody>
      </p:sp>
    </p:spTree>
    <p:extLst>
      <p:ext uri="{BB962C8B-B14F-4D97-AF65-F5344CB8AC3E}">
        <p14:creationId xmlns:p14="http://schemas.microsoft.com/office/powerpoint/2010/main" val="1277274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xfrm>
            <a:off x="2701925" y="511175"/>
            <a:ext cx="4537075" cy="2552700"/>
          </a:xfrm>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dirty="0"/>
          </a:p>
        </p:txBody>
      </p:sp>
      <p:sp>
        <p:nvSpPr>
          <p:cNvPr id="15363"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ACFFE4-AE8B-499D-916C-0C6C9F16697B}" type="slidenum">
              <a:rPr lang="nl-NL"/>
              <a:pPr fontAlgn="base">
                <a:spcBef>
                  <a:spcPct val="0"/>
                </a:spcBef>
                <a:spcAft>
                  <a:spcPct val="0"/>
                </a:spcAft>
                <a:defRPr/>
              </a:pPr>
              <a:t>4</a:t>
            </a:fld>
            <a:endParaRPr lang="nl-NL"/>
          </a:p>
        </p:txBody>
      </p:sp>
    </p:spTree>
    <p:extLst>
      <p:ext uri="{BB962C8B-B14F-4D97-AF65-F5344CB8AC3E}">
        <p14:creationId xmlns:p14="http://schemas.microsoft.com/office/powerpoint/2010/main" val="289891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82F01-504C-0C52-62BC-F449610FB1A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9C168F3-64BB-07BF-76A6-CF5E250B6E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0516D76-80B7-4D25-B3F3-C5476699A986}"/>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5" name="Tijdelijke aanduiding voor voettekst 4">
            <a:extLst>
              <a:ext uri="{FF2B5EF4-FFF2-40B4-BE49-F238E27FC236}">
                <a16:creationId xmlns:a16="http://schemas.microsoft.com/office/drawing/2014/main" id="{82CC4946-E328-760B-5F6A-31DB3A9E783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84526C-2CD1-B154-9CB7-158749DAA707}"/>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3373660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D9954A-B45F-A8F0-2306-7E393041B15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551B1FB-23A8-BBEF-D0BA-D23DF9A6637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F2068E1-1FB3-E1C2-F2A7-BE1245ED4130}"/>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5" name="Tijdelijke aanduiding voor voettekst 4">
            <a:extLst>
              <a:ext uri="{FF2B5EF4-FFF2-40B4-BE49-F238E27FC236}">
                <a16:creationId xmlns:a16="http://schemas.microsoft.com/office/drawing/2014/main" id="{90FB0599-BBB1-FBFE-40BA-31DA9235AD1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6C31D72-186F-A4E8-26B1-FA339FE2906A}"/>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4170374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46994D8-5C44-7E3D-44BF-348BE41F77D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EBD90D5-F244-BF88-4D61-A8AD7BDCBED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A78B3CF-978B-D0D1-D1FC-BC0CC16A6BE6}"/>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5" name="Tijdelijke aanduiding voor voettekst 4">
            <a:extLst>
              <a:ext uri="{FF2B5EF4-FFF2-40B4-BE49-F238E27FC236}">
                <a16:creationId xmlns:a16="http://schemas.microsoft.com/office/drawing/2014/main" id="{01E5C5EF-94C7-5BEB-3F0C-0EAEE32B751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139E621-ECDE-7760-3D60-969A617DE2C2}"/>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1656017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9-6-2022</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5154021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a:t>Klik om de stijl te bewerken</a:t>
            </a:r>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lvl1pPr>
              <a:defRPr/>
            </a:lvl1pPr>
          </a:lstStyle>
          <a:p>
            <a:pPr>
              <a:defRPr/>
            </a:pPr>
            <a:fld id="{81C0CB79-0957-4442-91FC-2F3137F49DB6}" type="datetimeFigureOut">
              <a:rPr lang="nl-NL"/>
              <a:pPr>
                <a:defRPr/>
              </a:pPr>
              <a:t>9-6-2022</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48A25EDC-6C7A-4BB4-925F-4F3A77E712BA}"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16517F-EFA2-5739-7769-DDB488F7AA1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A714D72-713B-09A1-BC67-3474A382FF3E}"/>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4385AB4-BB11-1B74-161A-560D5F691F53}"/>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5" name="Tijdelijke aanduiding voor voettekst 4">
            <a:extLst>
              <a:ext uri="{FF2B5EF4-FFF2-40B4-BE49-F238E27FC236}">
                <a16:creationId xmlns:a16="http://schemas.microsoft.com/office/drawing/2014/main" id="{A125C76B-935F-4EA6-6F12-6F1EDCEAED3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BF257CD-216F-7C76-E4B6-A42ED1855D1B}"/>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2991670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850EE5-BB54-A504-8091-F058794C87D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4899E07-8DE4-523E-4391-058C602DD0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0AB4DDB-B40C-E628-93E6-220D917E8F01}"/>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5" name="Tijdelijke aanduiding voor voettekst 4">
            <a:extLst>
              <a:ext uri="{FF2B5EF4-FFF2-40B4-BE49-F238E27FC236}">
                <a16:creationId xmlns:a16="http://schemas.microsoft.com/office/drawing/2014/main" id="{D04730D5-8650-516C-E864-7E0FF5199A4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B0B5C56-6E89-94E0-B0B1-283335BFA57D}"/>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3420775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1A135-10CC-A916-3B42-A46FBA92C82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DD7034B-B7D6-EBD4-1413-76BFB32209E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876A775-3998-9BDF-9072-06D6758F78C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31AD2CE-EA86-ECD1-796F-7E789C878404}"/>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6" name="Tijdelijke aanduiding voor voettekst 5">
            <a:extLst>
              <a:ext uri="{FF2B5EF4-FFF2-40B4-BE49-F238E27FC236}">
                <a16:creationId xmlns:a16="http://schemas.microsoft.com/office/drawing/2014/main" id="{A252A66B-EA31-4573-7928-7B3C3BB06D3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D4954BC-F37D-1CC8-CC41-A07CA93A56AF}"/>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2409382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5DB4AA-BE18-3DC8-9E7B-FEFB436AE94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326818C-E4B0-C429-E8F2-5216F268AC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667CF9F-C106-3F16-E284-F5614E772F6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E281FC3-18EC-0F20-527B-E834FFB74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6CED4EE-A5C4-9E8A-4F64-5EE04C6F88E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7A959E0-0A4D-BD42-BEB8-49CBC1D821B8}"/>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8" name="Tijdelijke aanduiding voor voettekst 7">
            <a:extLst>
              <a:ext uri="{FF2B5EF4-FFF2-40B4-BE49-F238E27FC236}">
                <a16:creationId xmlns:a16="http://schemas.microsoft.com/office/drawing/2014/main" id="{4D2326B2-BB20-FDED-5212-A69609A9F5B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6D3878B-5BFD-44A8-F57E-EE4DFA95791F}"/>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2393009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9F2E7C-E862-A73E-B967-31F1351A9434}"/>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3787A7A-C844-8640-FC56-117A7EE1B41B}"/>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4" name="Tijdelijke aanduiding voor voettekst 3">
            <a:extLst>
              <a:ext uri="{FF2B5EF4-FFF2-40B4-BE49-F238E27FC236}">
                <a16:creationId xmlns:a16="http://schemas.microsoft.com/office/drawing/2014/main" id="{058615FB-05B3-C5F0-7955-7037FF5625B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84E9709-79C3-30AB-0BD6-87F171805821}"/>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2687265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6BC694C-DF75-67E0-9D58-AAF94C8489F7}"/>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3" name="Tijdelijke aanduiding voor voettekst 2">
            <a:extLst>
              <a:ext uri="{FF2B5EF4-FFF2-40B4-BE49-F238E27FC236}">
                <a16:creationId xmlns:a16="http://schemas.microsoft.com/office/drawing/2014/main" id="{2F20F12A-8BE5-367C-D2F9-021E7A54249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C1FB087-62C7-DB7B-9B34-A28821468AA5}"/>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316880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86579F-9728-F462-AC2F-6521A28366C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C6ABAD64-1F64-B9D5-D46B-C7D357F780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E2E2C70-51DD-FA00-6584-81EC5330F9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D24CDE9-E56B-8AD7-47A9-11A7B72EB0BF}"/>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6" name="Tijdelijke aanduiding voor voettekst 5">
            <a:extLst>
              <a:ext uri="{FF2B5EF4-FFF2-40B4-BE49-F238E27FC236}">
                <a16:creationId xmlns:a16="http://schemas.microsoft.com/office/drawing/2014/main" id="{9ECD5BC9-C887-6711-9E2B-329222A7AD5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605BF6B-3FDF-28A2-9B36-474A622BAAEC}"/>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229819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A3382E-CA6C-25E1-AA18-3417976D178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9146784-381D-FC97-8CBE-C575370C8E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336E65A-78EA-1910-5FB7-EAF1EAD424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FC5B171-A4A8-09F5-90FA-5884C045832F}"/>
              </a:ext>
            </a:extLst>
          </p:cNvPr>
          <p:cNvSpPr>
            <a:spLocks noGrp="1"/>
          </p:cNvSpPr>
          <p:nvPr>
            <p:ph type="dt" sz="half" idx="10"/>
          </p:nvPr>
        </p:nvSpPr>
        <p:spPr/>
        <p:txBody>
          <a:bodyPr/>
          <a:lstStyle/>
          <a:p>
            <a:fld id="{7E3D14E9-588F-4BAD-89F1-62CA58FC9818}" type="datetimeFigureOut">
              <a:rPr lang="nl-NL" smtClean="0"/>
              <a:t>9-6-2022</a:t>
            </a:fld>
            <a:endParaRPr lang="nl-NL"/>
          </a:p>
        </p:txBody>
      </p:sp>
      <p:sp>
        <p:nvSpPr>
          <p:cNvPr id="6" name="Tijdelijke aanduiding voor voettekst 5">
            <a:extLst>
              <a:ext uri="{FF2B5EF4-FFF2-40B4-BE49-F238E27FC236}">
                <a16:creationId xmlns:a16="http://schemas.microsoft.com/office/drawing/2014/main" id="{09CCE82E-7B29-1CD7-3F7D-B3F881BC88D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4DB7906-EDE3-9C2B-7F81-07EF81C2CD22}"/>
              </a:ext>
            </a:extLst>
          </p:cNvPr>
          <p:cNvSpPr>
            <a:spLocks noGrp="1"/>
          </p:cNvSpPr>
          <p:nvPr>
            <p:ph type="sldNum" sz="quarter" idx="12"/>
          </p:nvPr>
        </p:nvSpPr>
        <p:spPr/>
        <p:txBody>
          <a:bodyPr/>
          <a:lstStyle/>
          <a:p>
            <a:fld id="{F6637B77-9EF5-4F83-9E4C-8AABB0665D01}" type="slidenum">
              <a:rPr lang="nl-NL" smtClean="0"/>
              <a:t>‹nr.›</a:t>
            </a:fld>
            <a:endParaRPr lang="nl-NL"/>
          </a:p>
        </p:txBody>
      </p:sp>
    </p:spTree>
    <p:extLst>
      <p:ext uri="{BB962C8B-B14F-4D97-AF65-F5344CB8AC3E}">
        <p14:creationId xmlns:p14="http://schemas.microsoft.com/office/powerpoint/2010/main" val="396293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A43FA4D-2ED7-2F0F-633E-C1E8B0157B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BF9557E-432E-9A69-BFF4-EB43612BA0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08EC425-A489-7BBE-179F-AC950DF172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D14E9-588F-4BAD-89F1-62CA58FC9818}" type="datetimeFigureOut">
              <a:rPr lang="nl-NL" smtClean="0"/>
              <a:t>9-6-2022</a:t>
            </a:fld>
            <a:endParaRPr lang="nl-NL"/>
          </a:p>
        </p:txBody>
      </p:sp>
      <p:sp>
        <p:nvSpPr>
          <p:cNvPr id="5" name="Tijdelijke aanduiding voor voettekst 4">
            <a:extLst>
              <a:ext uri="{FF2B5EF4-FFF2-40B4-BE49-F238E27FC236}">
                <a16:creationId xmlns:a16="http://schemas.microsoft.com/office/drawing/2014/main" id="{AF3456C4-3608-9EAE-940B-98EF65CE50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35E44D3-7220-E496-6389-93B7BC11D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37B77-9EF5-4F83-9E4C-8AABB0665D01}" type="slidenum">
              <a:rPr lang="nl-NL" smtClean="0"/>
              <a:t>‹nr.›</a:t>
            </a:fld>
            <a:endParaRPr lang="nl-NL"/>
          </a:p>
        </p:txBody>
      </p:sp>
    </p:spTree>
    <p:extLst>
      <p:ext uri="{BB962C8B-B14F-4D97-AF65-F5344CB8AC3E}">
        <p14:creationId xmlns:p14="http://schemas.microsoft.com/office/powerpoint/2010/main" val="662334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2"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7" name="Tijdelijke aanduiding voor tekst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2C2D7A5-6971-4C1E-8DAF-E01E4A5FD6A8}" type="datetimeFigureOut">
              <a:rPr lang="nl-NL"/>
              <a:pPr>
                <a:defRPr/>
              </a:pPr>
              <a:t>9-6-2022</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00DEF0D-D9F2-44A1-B5FD-C85DB236A05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02FAE9-DEF2-2FF1-7874-B67F3FAF5F25}"/>
              </a:ext>
            </a:extLst>
          </p:cNvPr>
          <p:cNvSpPr>
            <a:spLocks noGrp="1"/>
          </p:cNvSpPr>
          <p:nvPr>
            <p:ph type="ctrTitle"/>
          </p:nvPr>
        </p:nvSpPr>
        <p:spPr/>
        <p:txBody>
          <a:bodyPr/>
          <a:lstStyle/>
          <a:p>
            <a:r>
              <a:rPr lang="nl-NL" dirty="0"/>
              <a:t>IBS les; aftrap week 5</a:t>
            </a:r>
          </a:p>
        </p:txBody>
      </p:sp>
      <p:sp>
        <p:nvSpPr>
          <p:cNvPr id="3" name="Ondertitel 2">
            <a:extLst>
              <a:ext uri="{FF2B5EF4-FFF2-40B4-BE49-F238E27FC236}">
                <a16:creationId xmlns:a16="http://schemas.microsoft.com/office/drawing/2014/main" id="{6988CB21-4F65-9B2F-DE13-11C02BD857E4}"/>
              </a:ext>
            </a:extLst>
          </p:cNvPr>
          <p:cNvSpPr>
            <a:spLocks noGrp="1"/>
          </p:cNvSpPr>
          <p:nvPr>
            <p:ph type="subTitle" idx="1"/>
          </p:nvPr>
        </p:nvSpPr>
        <p:spPr/>
        <p:txBody>
          <a:bodyPr/>
          <a:lstStyle/>
          <a:p>
            <a:r>
              <a:rPr lang="nl-NL" dirty="0"/>
              <a:t>Woensdag 8 juni 2022</a:t>
            </a:r>
          </a:p>
        </p:txBody>
      </p:sp>
    </p:spTree>
    <p:extLst>
      <p:ext uri="{BB962C8B-B14F-4D97-AF65-F5344CB8AC3E}">
        <p14:creationId xmlns:p14="http://schemas.microsoft.com/office/powerpoint/2010/main" val="972928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6C535C05-9BDB-873C-823B-B569F39AD8B4}"/>
              </a:ext>
            </a:extLst>
          </p:cNvPr>
          <p:cNvSpPr txBox="1"/>
          <p:nvPr/>
        </p:nvSpPr>
        <p:spPr>
          <a:xfrm>
            <a:off x="914842" y="1327347"/>
            <a:ext cx="10362315" cy="3456587"/>
          </a:xfrm>
          <a:prstGeom prst="rect">
            <a:avLst/>
          </a:prstGeom>
          <a:noFill/>
        </p:spPr>
        <p:txBody>
          <a:bodyPr wrap="square">
            <a:spAutoFit/>
          </a:bodyPr>
          <a:lstStyle/>
          <a:p>
            <a:pPr>
              <a:lnSpc>
                <a:spcPct val="107000"/>
              </a:lnSpc>
              <a:spcAft>
                <a:spcPts val="800"/>
              </a:spcAft>
            </a:pPr>
            <a:r>
              <a:rPr lang="nl-NL" sz="2400" dirty="0">
                <a:latin typeface="Calibri" panose="020F0502020204030204" pitchFamily="34" charset="0"/>
                <a:ea typeface="Calibri" panose="020F0502020204030204" pitchFamily="34" charset="0"/>
                <a:cs typeface="Arial" panose="020B0604020202020204" pitchFamily="34" charset="0"/>
              </a:rPr>
              <a:t>1. Terugblik gisteren en vooruitblik komende week </a:t>
            </a:r>
          </a:p>
          <a:p>
            <a:pPr>
              <a:lnSpc>
                <a:spcPct val="107000"/>
              </a:lnSpc>
              <a:spcAft>
                <a:spcPts val="800"/>
              </a:spcAft>
            </a:pPr>
            <a:r>
              <a:rPr lang="nl-NL" sz="2400" dirty="0">
                <a:latin typeface="Calibri" panose="020F0502020204030204" pitchFamily="34" charset="0"/>
                <a:ea typeface="Calibri" panose="020F0502020204030204" pitchFamily="34" charset="0"/>
                <a:cs typeface="Arial" panose="020B0604020202020204" pitchFamily="34" charset="0"/>
              </a:rPr>
              <a:t>2. Wat zijn we aan het doen en wat moet er nog gebeuren???</a:t>
            </a:r>
          </a:p>
          <a:p>
            <a:pPr>
              <a:lnSpc>
                <a:spcPct val="107000"/>
              </a:lnSpc>
              <a:spcAft>
                <a:spcPts val="800"/>
              </a:spcAft>
            </a:pPr>
            <a:r>
              <a:rPr lang="nl-NL" sz="2400" dirty="0">
                <a:latin typeface="Calibri" panose="020F0502020204030204" pitchFamily="34" charset="0"/>
                <a:ea typeface="Calibri" panose="020F0502020204030204" pitchFamily="34" charset="0"/>
                <a:cs typeface="Arial" panose="020B0604020202020204" pitchFamily="34" charset="0"/>
              </a:rPr>
              <a:t>3. LA 3 </a:t>
            </a:r>
          </a:p>
          <a:p>
            <a:pPr>
              <a:lnSpc>
                <a:spcPct val="107000"/>
              </a:lnSpc>
              <a:spcAft>
                <a:spcPts val="800"/>
              </a:spcAft>
            </a:pPr>
            <a:r>
              <a:rPr lang="nl-NL" sz="2400" dirty="0">
                <a:latin typeface="Calibri" panose="020F0502020204030204" pitchFamily="34" charset="0"/>
                <a:ea typeface="Calibri" panose="020F0502020204030204" pitchFamily="34" charset="0"/>
                <a:cs typeface="Arial" panose="020B0604020202020204" pitchFamily="34" charset="0"/>
              </a:rPr>
              <a:t>4.</a:t>
            </a:r>
            <a:r>
              <a:rPr lang="nl-NL" sz="2400" dirty="0">
                <a:effectLst/>
                <a:latin typeface="Calibri" panose="020F0502020204030204" pitchFamily="34" charset="0"/>
                <a:ea typeface="Calibri" panose="020F0502020204030204" pitchFamily="34" charset="0"/>
                <a:cs typeface="Arial" panose="020B0604020202020204" pitchFamily="34" charset="0"/>
              </a:rPr>
              <a:t> Maak met je groep een planning met daarin:</a:t>
            </a:r>
          </a:p>
          <a:p>
            <a:pPr marL="285750" indent="-285750">
              <a:lnSpc>
                <a:spcPct val="107000"/>
              </a:lnSpc>
              <a:spcAft>
                <a:spcPts val="800"/>
              </a:spcAft>
              <a:buFont typeface="Arial" panose="020B0604020202020204" pitchFamily="34" charset="0"/>
              <a:buChar char="•"/>
            </a:pPr>
            <a:r>
              <a:rPr lang="nl-NL" sz="2400" dirty="0">
                <a:effectLst/>
                <a:latin typeface="Calibri" panose="020F0502020204030204" pitchFamily="34" charset="0"/>
                <a:ea typeface="Calibri" panose="020F0502020204030204" pitchFamily="34" charset="0"/>
                <a:cs typeface="Arial" panose="020B0604020202020204" pitchFamily="34" charset="0"/>
              </a:rPr>
              <a:t>Werken aan LA 3 en verslag </a:t>
            </a:r>
          </a:p>
          <a:p>
            <a:pPr marL="285750" indent="-285750">
              <a:lnSpc>
                <a:spcPct val="107000"/>
              </a:lnSpc>
              <a:spcAft>
                <a:spcPts val="800"/>
              </a:spcAft>
              <a:buFont typeface="Arial" panose="020B0604020202020204" pitchFamily="34" charset="0"/>
              <a:buChar char="•"/>
            </a:pPr>
            <a:r>
              <a:rPr lang="nl-NL" sz="2400" dirty="0">
                <a:effectLst/>
                <a:latin typeface="Calibri" panose="020F0502020204030204" pitchFamily="34" charset="0"/>
                <a:ea typeface="Calibri" panose="020F0502020204030204" pitchFamily="34" charset="0"/>
                <a:cs typeface="Arial" panose="020B0604020202020204" pitchFamily="34" charset="0"/>
              </a:rPr>
              <a:t> Eventueel Individuele gesprekken en eventueel groepsgesprekken</a:t>
            </a:r>
          </a:p>
          <a:p>
            <a:pPr marL="285750" indent="-285750">
              <a:lnSpc>
                <a:spcPct val="107000"/>
              </a:lnSpc>
              <a:spcAft>
                <a:spcPts val="800"/>
              </a:spcAft>
              <a:buFont typeface="Arial" panose="020B0604020202020204" pitchFamily="34" charset="0"/>
              <a:buChar char="•"/>
            </a:pPr>
            <a:r>
              <a:rPr lang="nl-NL" sz="2400" dirty="0">
                <a:effectLst/>
                <a:latin typeface="Calibri" panose="020F0502020204030204" pitchFamily="34" charset="0"/>
                <a:ea typeface="Calibri" panose="020F0502020204030204" pitchFamily="34" charset="0"/>
                <a:cs typeface="Arial" panose="020B0604020202020204" pitchFamily="34" charset="0"/>
              </a:rPr>
              <a:t>Feedbackfriends LA 2 voorbereiden </a:t>
            </a:r>
          </a:p>
        </p:txBody>
      </p:sp>
      <p:sp>
        <p:nvSpPr>
          <p:cNvPr id="4" name="Tekstvak 3">
            <a:extLst>
              <a:ext uri="{FF2B5EF4-FFF2-40B4-BE49-F238E27FC236}">
                <a16:creationId xmlns:a16="http://schemas.microsoft.com/office/drawing/2014/main" id="{858B86F5-B33E-A3DA-D363-7262F2C3EE4B}"/>
              </a:ext>
            </a:extLst>
          </p:cNvPr>
          <p:cNvSpPr txBox="1"/>
          <p:nvPr/>
        </p:nvSpPr>
        <p:spPr>
          <a:xfrm>
            <a:off x="914842" y="607574"/>
            <a:ext cx="8773000" cy="523220"/>
          </a:xfrm>
          <a:prstGeom prst="rect">
            <a:avLst/>
          </a:prstGeom>
          <a:noFill/>
        </p:spPr>
        <p:txBody>
          <a:bodyPr wrap="square" rtlCol="0">
            <a:spAutoFit/>
          </a:bodyPr>
          <a:lstStyle/>
          <a:p>
            <a:r>
              <a:rPr lang="nl-NL" sz="2800" b="1" dirty="0"/>
              <a:t>Programma van vandaag </a:t>
            </a:r>
          </a:p>
        </p:txBody>
      </p:sp>
    </p:spTree>
    <p:extLst>
      <p:ext uri="{BB962C8B-B14F-4D97-AF65-F5344CB8AC3E}">
        <p14:creationId xmlns:p14="http://schemas.microsoft.com/office/powerpoint/2010/main" val="97509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BFB187-5FF3-4FF9-9604-7E1C87161629}"/>
              </a:ext>
            </a:extLst>
          </p:cNvPr>
          <p:cNvSpPr>
            <a:spLocks noGrp="1"/>
          </p:cNvSpPr>
          <p:nvPr>
            <p:ph type="title"/>
          </p:nvPr>
        </p:nvSpPr>
        <p:spPr/>
        <p:txBody>
          <a:bodyPr/>
          <a:lstStyle/>
          <a:p>
            <a:r>
              <a:rPr lang="nl-NL"/>
              <a:t>Hoe gaan we dat doen?! </a:t>
            </a:r>
          </a:p>
        </p:txBody>
      </p:sp>
      <p:graphicFrame>
        <p:nvGraphicFramePr>
          <p:cNvPr id="3" name="Diagram 2">
            <a:extLst>
              <a:ext uri="{FF2B5EF4-FFF2-40B4-BE49-F238E27FC236}">
                <a16:creationId xmlns:a16="http://schemas.microsoft.com/office/drawing/2014/main" id="{14A87BD9-2E78-440B-8567-5B7E19ACC802}"/>
              </a:ext>
            </a:extLst>
          </p:cNvPr>
          <p:cNvGraphicFramePr/>
          <p:nvPr>
            <p:extLst>
              <p:ext uri="{D42A27DB-BD31-4B8C-83A1-F6EECF244321}">
                <p14:modId xmlns:p14="http://schemas.microsoft.com/office/powerpoint/2010/main" val="1433471306"/>
              </p:ext>
            </p:extLst>
          </p:nvPr>
        </p:nvGraphicFramePr>
        <p:xfrm>
          <a:off x="1023258" y="1074208"/>
          <a:ext cx="10112828"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al 4">
            <a:extLst>
              <a:ext uri="{FF2B5EF4-FFF2-40B4-BE49-F238E27FC236}">
                <a16:creationId xmlns:a16="http://schemas.microsoft.com/office/drawing/2014/main" id="{B19735AB-36C0-3BC6-5B72-8A81DCF70CA7}"/>
              </a:ext>
            </a:extLst>
          </p:cNvPr>
          <p:cNvSpPr/>
          <p:nvPr/>
        </p:nvSpPr>
        <p:spPr>
          <a:xfrm>
            <a:off x="642256" y="1640104"/>
            <a:ext cx="8599715" cy="4286873"/>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912862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1147398" y="640432"/>
            <a:ext cx="4948602" cy="1200329"/>
          </a:xfrm>
          <a:prstGeom prst="rect">
            <a:avLst/>
          </a:prstGeom>
          <a:noFill/>
          <a:ln w="9525">
            <a:solidFill>
              <a:schemeClr val="tx1"/>
            </a:solidFill>
            <a:miter lim="800000"/>
            <a:headEnd/>
            <a:tailEnd/>
          </a:ln>
        </p:spPr>
        <p:txBody>
          <a:bodyPr wrap="square" anchor="ctr">
            <a:spAutoFit/>
          </a:bodyPr>
          <a:lstStyle/>
          <a:p>
            <a:r>
              <a:rPr lang="nl-NL" sz="1200" b="1" dirty="0">
                <a:solidFill>
                  <a:srgbClr val="FF0000"/>
                </a:solidFill>
                <a:ea typeface="Calibri" pitchFamily="34" charset="0"/>
                <a:cs typeface="Arial" charset="0"/>
              </a:rPr>
              <a:t>Leerdoelen</a:t>
            </a:r>
          </a:p>
          <a:p>
            <a:r>
              <a:rPr lang="nl-NL" sz="1200" dirty="0">
                <a:latin typeface="+mj-lt"/>
                <a:ea typeface="Calibri" pitchFamily="34" charset="0"/>
                <a:cs typeface="Arial" charset="0"/>
              </a:rPr>
              <a:t>Na het maken van dit leerarrangement kun je:</a:t>
            </a:r>
          </a:p>
          <a:p>
            <a:pPr marL="171450" indent="-171450">
              <a:buFont typeface="Arial" pitchFamily="34" charset="0"/>
              <a:buChar char="•"/>
            </a:pPr>
            <a:r>
              <a:rPr lang="nl-NL" sz="1200" dirty="0">
                <a:latin typeface="+mj-lt"/>
                <a:ea typeface="Calibri" pitchFamily="34" charset="0"/>
                <a:cs typeface="Arial" charset="0"/>
              </a:rPr>
              <a:t>Aan de hand van selectiecriteria beargumenteren welke keuze je hebt gemaakt.</a:t>
            </a:r>
          </a:p>
          <a:p>
            <a:pPr marL="171450" indent="-171450">
              <a:buFont typeface="Arial" pitchFamily="34" charset="0"/>
              <a:buChar char="•"/>
            </a:pPr>
            <a:r>
              <a:rPr lang="nl-NL" sz="1200" dirty="0">
                <a:latin typeface="+mj-lt"/>
                <a:ea typeface="Calibri" pitchFamily="34" charset="0"/>
                <a:cs typeface="Arial" charset="0"/>
              </a:rPr>
              <a:t>Een gedetailleerd ontwerp op schaal maken</a:t>
            </a:r>
          </a:p>
          <a:p>
            <a:pPr marL="171450" indent="-171450">
              <a:buFont typeface="Arial" pitchFamily="34" charset="0"/>
              <a:buChar char="•"/>
            </a:pPr>
            <a:r>
              <a:rPr lang="nl-NL" sz="1200" dirty="0">
                <a:latin typeface="+mj-lt"/>
                <a:ea typeface="Calibri" pitchFamily="34" charset="0"/>
                <a:cs typeface="Arial" charset="0"/>
              </a:rPr>
              <a:t>Referentiebeelden kiezen om jullie ontwerp mee te verhelderen.</a:t>
            </a:r>
          </a:p>
        </p:txBody>
      </p:sp>
      <p:sp>
        <p:nvSpPr>
          <p:cNvPr id="14340" name="Rectangle 4"/>
          <p:cNvSpPr>
            <a:spLocks noChangeArrowheads="1"/>
          </p:cNvSpPr>
          <p:nvPr/>
        </p:nvSpPr>
        <p:spPr bwMode="auto">
          <a:xfrm>
            <a:off x="1143753" y="2101611"/>
            <a:ext cx="4952246" cy="1785104"/>
          </a:xfrm>
          <a:prstGeom prst="rect">
            <a:avLst/>
          </a:prstGeom>
          <a:noFill/>
          <a:ln w="9525">
            <a:solidFill>
              <a:schemeClr val="tx1"/>
            </a:solidFill>
            <a:miter lim="800000"/>
            <a:headEnd/>
            <a:tailEnd/>
          </a:ln>
        </p:spPr>
        <p:txBody>
          <a:bodyPr wrap="square" anchor="ctr">
            <a:spAutoFit/>
          </a:bodyPr>
          <a:lstStyle/>
          <a:p>
            <a:pPr eaLnBrk="0" hangingPunct="0"/>
            <a:r>
              <a:rPr lang="nl-NL" sz="1200" b="1" dirty="0">
                <a:solidFill>
                  <a:srgbClr val="FF0000"/>
                </a:solidFill>
                <a:latin typeface="Arial" panose="020B0604020202020204" pitchFamily="34" charset="0"/>
                <a:ea typeface="Calibri" pitchFamily="34" charset="0"/>
                <a:cs typeface="Arial" panose="020B0604020202020204" pitchFamily="34" charset="0"/>
              </a:rPr>
              <a:t>Leerproduct</a:t>
            </a:r>
            <a:r>
              <a:rPr lang="nl-NL" sz="1400" b="1" dirty="0">
                <a:solidFill>
                  <a:srgbClr val="FF0000"/>
                </a:solidFill>
                <a:latin typeface="Arial" panose="020B0604020202020204" pitchFamily="34" charset="0"/>
                <a:ea typeface="Calibri" pitchFamily="34" charset="0"/>
                <a:cs typeface="Arial" panose="020B0604020202020204" pitchFamily="34" charset="0"/>
              </a:rPr>
              <a:t>	</a:t>
            </a:r>
            <a:r>
              <a:rPr lang="nl-NL" sz="1100" b="1" dirty="0">
                <a:ea typeface="Calibri" pitchFamily="34" charset="0"/>
                <a:cs typeface="Arial" charset="0"/>
              </a:rPr>
              <a:t>		</a:t>
            </a:r>
          </a:p>
          <a:p>
            <a:pPr eaLnBrk="0" hangingPunct="0"/>
            <a:r>
              <a:rPr lang="nl-NL" sz="1200" dirty="0">
                <a:latin typeface="+mj-lt"/>
                <a:ea typeface="Calibri" pitchFamily="34" charset="0"/>
                <a:cs typeface="Arial" charset="0"/>
              </a:rPr>
              <a:t>Een gedetailleerd ontwerp op schaal geïnspireerd op jullie beste idee. Het product bevat:</a:t>
            </a:r>
            <a:br>
              <a:rPr lang="nl-NL" sz="1200" dirty="0">
                <a:latin typeface="+mj-lt"/>
                <a:ea typeface="Calibri" pitchFamily="34" charset="0"/>
                <a:cs typeface="Arial" charset="0"/>
              </a:rPr>
            </a:br>
            <a:r>
              <a:rPr lang="nl-NL" sz="1200" dirty="0">
                <a:latin typeface="+mj-lt"/>
                <a:ea typeface="Calibri" pitchFamily="34" charset="0"/>
                <a:cs typeface="Arial" charset="0"/>
              </a:rPr>
              <a:t>- een tekening op schaal</a:t>
            </a:r>
            <a:br>
              <a:rPr lang="nl-NL" sz="1200" dirty="0">
                <a:latin typeface="+mj-lt"/>
                <a:ea typeface="Calibri" pitchFamily="34" charset="0"/>
                <a:cs typeface="Arial" charset="0"/>
              </a:rPr>
            </a:br>
            <a:r>
              <a:rPr lang="nl-NL" sz="1200" dirty="0">
                <a:latin typeface="+mj-lt"/>
                <a:ea typeface="Calibri" pitchFamily="34" charset="0"/>
                <a:cs typeface="Arial" charset="0"/>
              </a:rPr>
              <a:t>- een legenda</a:t>
            </a:r>
            <a:br>
              <a:rPr lang="nl-NL" sz="1200" dirty="0">
                <a:latin typeface="+mj-lt"/>
                <a:ea typeface="Calibri" pitchFamily="34" charset="0"/>
                <a:cs typeface="Arial" charset="0"/>
              </a:rPr>
            </a:br>
            <a:r>
              <a:rPr lang="nl-NL" sz="1200" dirty="0">
                <a:latin typeface="+mj-lt"/>
                <a:ea typeface="Calibri" pitchFamily="34" charset="0"/>
                <a:cs typeface="Arial" charset="0"/>
              </a:rPr>
              <a:t>- een schaalbalk</a:t>
            </a:r>
            <a:br>
              <a:rPr lang="nl-NL" sz="1200" dirty="0">
                <a:latin typeface="+mj-lt"/>
                <a:ea typeface="Calibri" pitchFamily="34" charset="0"/>
                <a:cs typeface="Arial" charset="0"/>
              </a:rPr>
            </a:br>
            <a:r>
              <a:rPr lang="nl-NL" sz="1200" dirty="0">
                <a:latin typeface="+mj-lt"/>
                <a:ea typeface="Calibri" pitchFamily="34" charset="0"/>
                <a:cs typeface="Arial" charset="0"/>
              </a:rPr>
              <a:t>- een motiverende, aansprekende titel</a:t>
            </a:r>
            <a:br>
              <a:rPr lang="nl-NL" sz="1200" dirty="0">
                <a:latin typeface="+mj-lt"/>
                <a:ea typeface="Calibri" pitchFamily="34" charset="0"/>
                <a:cs typeface="Arial" charset="0"/>
              </a:rPr>
            </a:br>
            <a:r>
              <a:rPr lang="nl-NL" sz="1200" dirty="0">
                <a:latin typeface="+mj-lt"/>
                <a:ea typeface="Calibri" pitchFamily="34" charset="0"/>
                <a:cs typeface="Arial" charset="0"/>
              </a:rPr>
              <a:t>- referentiebeelden om jullie ontwerp mee te verhelderen</a:t>
            </a:r>
            <a:br>
              <a:rPr lang="nl-NL" sz="1200" dirty="0">
                <a:latin typeface="+mj-lt"/>
                <a:ea typeface="Calibri" pitchFamily="34" charset="0"/>
                <a:cs typeface="Arial" charset="0"/>
              </a:rPr>
            </a:br>
            <a:r>
              <a:rPr lang="nl-NL" sz="1200" dirty="0">
                <a:latin typeface="+mj-lt"/>
                <a:ea typeface="Calibri" pitchFamily="34" charset="0"/>
                <a:cs typeface="Arial" charset="0"/>
              </a:rPr>
              <a:t>- een verantwoording van de gemaakte keuzes binnen het ontwerp</a:t>
            </a:r>
          </a:p>
        </p:txBody>
      </p:sp>
      <p:sp>
        <p:nvSpPr>
          <p:cNvPr id="14342" name="Rectangle 6"/>
          <p:cNvSpPr>
            <a:spLocks noChangeArrowheads="1"/>
          </p:cNvSpPr>
          <p:nvPr/>
        </p:nvSpPr>
        <p:spPr bwMode="auto">
          <a:xfrm>
            <a:off x="7430778" y="471155"/>
            <a:ext cx="4044241" cy="2308324"/>
          </a:xfrm>
          <a:prstGeom prst="rect">
            <a:avLst/>
          </a:prstGeom>
          <a:noFill/>
          <a:ln w="9525">
            <a:solidFill>
              <a:schemeClr val="tx1"/>
            </a:solidFill>
            <a:miter lim="800000"/>
            <a:headEnd/>
            <a:tailEnd/>
          </a:ln>
        </p:spPr>
        <p:txBody>
          <a:bodyPr wrap="square" lIns="91440" tIns="45720" rIns="91440" bIns="45720" anchor="ctr">
            <a:spAutoFit/>
          </a:bodyPr>
          <a:lstStyle/>
          <a:p>
            <a:r>
              <a:rPr lang="nl-NL" sz="1200" b="1" dirty="0">
                <a:solidFill>
                  <a:srgbClr val="FF0000"/>
                </a:solidFill>
                <a:ea typeface="Calibri" pitchFamily="34" charset="0"/>
                <a:cs typeface="Arial" charset="0"/>
              </a:rPr>
              <a:t>Samenwerken</a:t>
            </a:r>
            <a:endParaRPr lang="nl-NL" sz="1200" dirty="0">
              <a:solidFill>
                <a:srgbClr val="FF0000"/>
              </a:solidFill>
              <a:ea typeface="Calibri" pitchFamily="34" charset="0"/>
              <a:cs typeface="Arial" charset="0"/>
            </a:endParaRP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Dit product maak je met je groepje.</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Lever je product in via Teams</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Je wordt een groepje feedbackfriends geplaatst</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Geef feedback op de producten van anderen en ontvang feedback</a:t>
            </a:r>
          </a:p>
          <a:p>
            <a:pPr lvl="0" indent="-171450" fontAlgn="base">
              <a:spcBef>
                <a:spcPct val="0"/>
              </a:spcBef>
              <a:spcAft>
                <a:spcPct val="0"/>
              </a:spcAft>
              <a:buFont typeface="Arial" pitchFamily="34" charset="0"/>
              <a:buChar char="•"/>
              <a:defRPr/>
            </a:pPr>
            <a:r>
              <a:rPr lang="nl-NL" sz="1200" dirty="0">
                <a:latin typeface="+mj-lt"/>
                <a:cs typeface="Arial" panose="020B0604020202020204" pitchFamily="34" charset="0"/>
              </a:rPr>
              <a:t>Beschrijf in je reflectieverslag hoe je het feedback geven ervaren hebt.  </a:t>
            </a:r>
          </a:p>
          <a:p>
            <a:pPr lvl="0" fontAlgn="base">
              <a:spcBef>
                <a:spcPct val="0"/>
              </a:spcBef>
              <a:spcAft>
                <a:spcPct val="0"/>
              </a:spcAft>
              <a:defRPr/>
            </a:pPr>
            <a:endParaRPr lang="nl-NL" sz="1200" dirty="0">
              <a:latin typeface="+mj-lt"/>
              <a:cs typeface="Arial" panose="020B0604020202020204" pitchFamily="34" charset="0"/>
            </a:endParaRPr>
          </a:p>
          <a:p>
            <a:pPr>
              <a:defRPr/>
            </a:pPr>
            <a:r>
              <a:rPr lang="nl-NL" sz="1200" dirty="0">
                <a:latin typeface="+mj-lt"/>
                <a:cs typeface="Arial"/>
              </a:rPr>
              <a:t>Intro LA = d0 2 juni </a:t>
            </a:r>
            <a:endParaRPr lang="nl-NL" sz="1200" dirty="0">
              <a:latin typeface="+mj-lt"/>
              <a:cs typeface="Arial" panose="020B0604020202020204" pitchFamily="34" charset="0"/>
            </a:endParaRPr>
          </a:p>
          <a:p>
            <a:pPr>
              <a:defRPr/>
            </a:pPr>
            <a:r>
              <a:rPr lang="nl-NL" sz="1200" dirty="0">
                <a:latin typeface="+mj-lt"/>
                <a:cs typeface="Arial"/>
              </a:rPr>
              <a:t>Deadline  = do 16 juni </a:t>
            </a:r>
            <a:endParaRPr lang="nl-NL" sz="1200" dirty="0">
              <a:latin typeface="+mj-lt"/>
              <a:cs typeface="Arial" panose="020B0604020202020204" pitchFamily="34" charset="0"/>
            </a:endParaRPr>
          </a:p>
          <a:p>
            <a:pPr>
              <a:defRPr/>
            </a:pPr>
            <a:r>
              <a:rPr lang="nl-NL" sz="1200" dirty="0" err="1">
                <a:latin typeface="+mj-lt"/>
                <a:cs typeface="Arial"/>
              </a:rPr>
              <a:t>Feedbackfriends</a:t>
            </a:r>
            <a:r>
              <a:rPr lang="nl-NL" sz="1200" dirty="0">
                <a:latin typeface="+mj-lt"/>
                <a:cs typeface="Arial"/>
              </a:rPr>
              <a:t> = do  23 juni </a:t>
            </a:r>
            <a:endParaRPr lang="nl-NL" sz="1200" dirty="0">
              <a:latin typeface="+mj-lt"/>
              <a:cs typeface="Arial" panose="020B0604020202020204" pitchFamily="34" charset="0"/>
            </a:endParaRPr>
          </a:p>
        </p:txBody>
      </p:sp>
      <p:sp>
        <p:nvSpPr>
          <p:cNvPr id="14344" name="Rectangle 8"/>
          <p:cNvSpPr>
            <a:spLocks noChangeArrowheads="1"/>
          </p:cNvSpPr>
          <p:nvPr/>
        </p:nvSpPr>
        <p:spPr bwMode="auto">
          <a:xfrm>
            <a:off x="7430777" y="2906358"/>
            <a:ext cx="4044241" cy="646331"/>
          </a:xfrm>
          <a:prstGeom prst="rect">
            <a:avLst/>
          </a:prstGeom>
          <a:noFill/>
          <a:ln w="9525">
            <a:solidFill>
              <a:schemeClr val="tx1"/>
            </a:solidFill>
            <a:miter lim="800000"/>
            <a:headEnd/>
            <a:tailEnd/>
          </a:ln>
        </p:spPr>
        <p:txBody>
          <a:bodyPr wrap="square" anchor="ctr">
            <a:spAutoFit/>
          </a:bodyPr>
          <a:lstStyle/>
          <a:p>
            <a:r>
              <a:rPr lang="nl-NL" sz="1200" b="1" dirty="0">
                <a:solidFill>
                  <a:srgbClr val="FF0000"/>
                </a:solidFill>
                <a:ea typeface="Calibri" pitchFamily="34" charset="0"/>
                <a:cs typeface="Arial" charset="0"/>
              </a:rPr>
              <a:t>Bijeenkomsten</a:t>
            </a:r>
            <a:r>
              <a:rPr lang="nl-NL" sz="1100" b="1" dirty="0">
                <a:ea typeface="Calibri" pitchFamily="34" charset="0"/>
                <a:cs typeface="Arial" charset="0"/>
              </a:rPr>
              <a:t>		</a:t>
            </a:r>
            <a:endParaRPr lang="nl-NL" sz="1100" dirty="0">
              <a:ea typeface="Calibri" pitchFamily="34" charset="0"/>
              <a:cs typeface="Arial" charset="0"/>
            </a:endParaRPr>
          </a:p>
          <a:p>
            <a:pPr marL="171450" indent="-171450" eaLnBrk="0" hangingPunct="0">
              <a:buFont typeface="Arial" pitchFamily="34" charset="0"/>
              <a:buChar char="•"/>
            </a:pPr>
            <a:r>
              <a:rPr lang="nl-NL" sz="1200" dirty="0">
                <a:latin typeface="+mj-lt"/>
                <a:ea typeface="Calibri" pitchFamily="34" charset="0"/>
                <a:cs typeface="Arial" charset="0"/>
              </a:rPr>
              <a:t>Lessen schaaltekenen</a:t>
            </a:r>
          </a:p>
          <a:p>
            <a:pPr marL="171450" indent="-171450" eaLnBrk="0" hangingPunct="0">
              <a:buFont typeface="Arial" pitchFamily="34" charset="0"/>
              <a:buChar char="•"/>
            </a:pPr>
            <a:r>
              <a:rPr lang="nl-NL" sz="1200" dirty="0">
                <a:latin typeface="+mj-lt"/>
                <a:ea typeface="Calibri" pitchFamily="34" charset="0"/>
                <a:cs typeface="Arial" charset="0"/>
              </a:rPr>
              <a:t>Editorial Review</a:t>
            </a:r>
          </a:p>
        </p:txBody>
      </p:sp>
      <p:sp>
        <p:nvSpPr>
          <p:cNvPr id="14346" name="Rectangle 8"/>
          <p:cNvSpPr>
            <a:spLocks noChangeArrowheads="1"/>
          </p:cNvSpPr>
          <p:nvPr/>
        </p:nvSpPr>
        <p:spPr bwMode="auto">
          <a:xfrm>
            <a:off x="7430777" y="3679569"/>
            <a:ext cx="4044241" cy="630365"/>
          </a:xfrm>
          <a:prstGeom prst="rect">
            <a:avLst/>
          </a:prstGeom>
          <a:noFill/>
          <a:ln w="9525">
            <a:solidFill>
              <a:schemeClr val="tx1"/>
            </a:solidFill>
            <a:miter lim="800000"/>
            <a:headEnd/>
            <a:tailEnd/>
          </a:ln>
        </p:spPr>
        <p:txBody>
          <a:bodyPr wrap="square" anchor="ctr">
            <a:spAutoFit/>
          </a:bodyPr>
          <a:lstStyle/>
          <a:p>
            <a:pPr defTabSz="457200">
              <a:lnSpc>
                <a:spcPct val="80000"/>
              </a:lnSpc>
              <a:spcBef>
                <a:spcPct val="50000"/>
              </a:spcBef>
              <a:tabLst>
                <a:tab pos="176213" algn="l"/>
                <a:tab pos="1163638" algn="l"/>
              </a:tabLst>
            </a:pPr>
            <a:r>
              <a:rPr lang="nl-NL" sz="1200" b="1" dirty="0">
                <a:solidFill>
                  <a:srgbClr val="FF0000"/>
                </a:solidFill>
                <a:ea typeface="Calibri" pitchFamily="34" charset="0"/>
                <a:cs typeface="Arial" charset="0"/>
              </a:rPr>
              <a:t>Bronnen</a:t>
            </a:r>
            <a:endParaRPr lang="nl-NL" sz="1200" b="1" dirty="0">
              <a:solidFill>
                <a:srgbClr val="0070C0"/>
              </a:solidFill>
              <a:ea typeface="Calibri" pitchFamily="34" charset="0"/>
              <a:cs typeface="Arial" charset="0"/>
            </a:endParaRPr>
          </a:p>
          <a:p>
            <a:pPr marL="285750" indent="-285750" defTabSz="457200">
              <a:lnSpc>
                <a:spcPct val="80000"/>
              </a:lnSpc>
              <a:spcBef>
                <a:spcPct val="50000"/>
              </a:spcBef>
              <a:buFont typeface="Arial" panose="020B0604020202020204" pitchFamily="34" charset="0"/>
              <a:buChar char="•"/>
              <a:tabLst>
                <a:tab pos="176213" algn="l"/>
                <a:tab pos="1163638" algn="l"/>
              </a:tabLst>
            </a:pPr>
            <a:r>
              <a:rPr lang="nl-NL" sz="1200" dirty="0">
                <a:latin typeface="+mj-lt"/>
                <a:ea typeface="Calibri" pitchFamily="34" charset="0"/>
                <a:cs typeface="Arial" charset="0"/>
              </a:rPr>
              <a:t>Gebruik Google om ontwerptekeningen van ontwerpbureaus te kunnen bekijken.</a:t>
            </a:r>
            <a:endParaRPr lang="nl-NL" sz="1200" dirty="0">
              <a:ea typeface="Calibri" pitchFamily="34" charset="0"/>
              <a:cs typeface="Arial" charset="0"/>
            </a:endParaRPr>
          </a:p>
        </p:txBody>
      </p:sp>
      <p:sp>
        <p:nvSpPr>
          <p:cNvPr id="14348" name="Tekstvak 23"/>
          <p:cNvSpPr txBox="1">
            <a:spLocks noChangeArrowheads="1"/>
          </p:cNvSpPr>
          <p:nvPr/>
        </p:nvSpPr>
        <p:spPr bwMode="auto">
          <a:xfrm>
            <a:off x="1143754" y="147025"/>
            <a:ext cx="9148959" cy="461665"/>
          </a:xfrm>
          <a:prstGeom prst="rect">
            <a:avLst/>
          </a:prstGeom>
          <a:noFill/>
          <a:ln w="9525">
            <a:noFill/>
            <a:miter lim="800000"/>
            <a:headEnd/>
            <a:tailEnd/>
          </a:ln>
        </p:spPr>
        <p:txBody>
          <a:bodyPr wrap="square">
            <a:spAutoFit/>
          </a:bodyPr>
          <a:lstStyle/>
          <a:p>
            <a:r>
              <a:rPr lang="nl-NL" sz="2400" dirty="0">
                <a:latin typeface="Arial" panose="020B0604020202020204" pitchFamily="34" charset="0"/>
                <a:cs typeface="Arial" panose="020B0604020202020204" pitchFamily="34" charset="0"/>
              </a:rPr>
              <a:t>2122 IRG LA3 Het ontwerp</a:t>
            </a:r>
          </a:p>
        </p:txBody>
      </p:sp>
      <p:pic>
        <p:nvPicPr>
          <p:cNvPr id="19" name="Afbeelding 18"/>
          <p:cNvPicPr>
            <a:picLocks noChangeAspect="1"/>
          </p:cNvPicPr>
          <p:nvPr/>
        </p:nvPicPr>
        <p:blipFill rotWithShape="1">
          <a:blip r:embed="rId4" cstate="print"/>
          <a:srcRect l="21805" r="10840"/>
          <a:stretch/>
        </p:blipFill>
        <p:spPr>
          <a:xfrm>
            <a:off x="646868" y="608690"/>
            <a:ext cx="365691" cy="503851"/>
          </a:xfrm>
          <a:prstGeom prst="rect">
            <a:avLst/>
          </a:prstGeom>
        </p:spPr>
      </p:pic>
      <p:pic>
        <p:nvPicPr>
          <p:cNvPr id="20" name="Afbeelding 19"/>
          <p:cNvPicPr>
            <a:picLocks noChangeAspect="1"/>
          </p:cNvPicPr>
          <p:nvPr/>
        </p:nvPicPr>
        <p:blipFill>
          <a:blip r:embed="rId5" cstate="print"/>
          <a:stretch>
            <a:fillRect/>
          </a:stretch>
        </p:blipFill>
        <p:spPr>
          <a:xfrm>
            <a:off x="646868" y="2120448"/>
            <a:ext cx="336563" cy="410721"/>
          </a:xfrm>
          <a:prstGeom prst="rect">
            <a:avLst/>
          </a:prstGeom>
        </p:spPr>
      </p:pic>
      <p:pic>
        <p:nvPicPr>
          <p:cNvPr id="22" name="Afbeelding 21"/>
          <p:cNvPicPr>
            <a:picLocks noChangeAspect="1"/>
          </p:cNvPicPr>
          <p:nvPr/>
        </p:nvPicPr>
        <p:blipFill>
          <a:blip r:embed="rId6" cstate="print"/>
          <a:stretch>
            <a:fillRect/>
          </a:stretch>
        </p:blipFill>
        <p:spPr>
          <a:xfrm>
            <a:off x="619531" y="4196081"/>
            <a:ext cx="363900" cy="568913"/>
          </a:xfrm>
          <a:prstGeom prst="rect">
            <a:avLst/>
          </a:prstGeom>
        </p:spPr>
      </p:pic>
      <p:pic>
        <p:nvPicPr>
          <p:cNvPr id="23" name="Afbeelding 22"/>
          <p:cNvPicPr>
            <a:picLocks noChangeAspect="1"/>
          </p:cNvPicPr>
          <p:nvPr/>
        </p:nvPicPr>
        <p:blipFill>
          <a:blip r:embed="rId7" cstate="print"/>
          <a:stretch>
            <a:fillRect/>
          </a:stretch>
        </p:blipFill>
        <p:spPr>
          <a:xfrm>
            <a:off x="6859247" y="703605"/>
            <a:ext cx="447500" cy="305114"/>
          </a:xfrm>
          <a:prstGeom prst="rect">
            <a:avLst/>
          </a:prstGeom>
        </p:spPr>
      </p:pic>
      <p:pic>
        <p:nvPicPr>
          <p:cNvPr id="24" name="Afbeelding 23"/>
          <p:cNvPicPr>
            <a:picLocks noChangeAspect="1"/>
          </p:cNvPicPr>
          <p:nvPr/>
        </p:nvPicPr>
        <p:blipFill>
          <a:blip r:embed="rId8" cstate="print"/>
          <a:stretch>
            <a:fillRect/>
          </a:stretch>
        </p:blipFill>
        <p:spPr>
          <a:xfrm>
            <a:off x="6880672" y="3895861"/>
            <a:ext cx="426075" cy="414073"/>
          </a:xfrm>
          <a:prstGeom prst="rect">
            <a:avLst/>
          </a:prstGeom>
        </p:spPr>
      </p:pic>
      <p:pic>
        <p:nvPicPr>
          <p:cNvPr id="25" name="Afbeelding 24"/>
          <p:cNvPicPr>
            <a:picLocks noChangeAspect="1"/>
          </p:cNvPicPr>
          <p:nvPr/>
        </p:nvPicPr>
        <p:blipFill rotWithShape="1">
          <a:blip r:embed="rId9" cstate="print"/>
          <a:srcRect l="17050" t="33024" r="61669" b="30375"/>
          <a:stretch/>
        </p:blipFill>
        <p:spPr>
          <a:xfrm>
            <a:off x="6876400" y="2830149"/>
            <a:ext cx="396240" cy="383141"/>
          </a:xfrm>
          <a:prstGeom prst="rect">
            <a:avLst/>
          </a:prstGeom>
        </p:spPr>
      </p:pic>
      <p:sp>
        <p:nvSpPr>
          <p:cNvPr id="26" name="Rectangle 4"/>
          <p:cNvSpPr>
            <a:spLocks noChangeArrowheads="1"/>
          </p:cNvSpPr>
          <p:nvPr/>
        </p:nvSpPr>
        <p:spPr bwMode="auto">
          <a:xfrm>
            <a:off x="1147430" y="4147565"/>
            <a:ext cx="4948569" cy="1969770"/>
          </a:xfrm>
          <a:prstGeom prst="rect">
            <a:avLst/>
          </a:prstGeom>
          <a:noFill/>
          <a:ln w="9525">
            <a:solidFill>
              <a:schemeClr val="tx1"/>
            </a:solidFill>
            <a:miter lim="800000"/>
            <a:headEnd/>
            <a:tailEnd/>
          </a:ln>
        </p:spPr>
        <p:txBody>
          <a:bodyPr wrap="square" anchor="ctr">
            <a:spAutoFit/>
          </a:bodyPr>
          <a:lstStyle/>
          <a:p>
            <a:pPr eaLnBrk="0" hangingPunct="0"/>
            <a:r>
              <a:rPr lang="nl-NL" sz="1200" b="1" dirty="0">
                <a:solidFill>
                  <a:srgbClr val="FF0000"/>
                </a:solidFill>
                <a:ea typeface="Calibri" pitchFamily="34" charset="0"/>
                <a:cs typeface="Arial" charset="0"/>
              </a:rPr>
              <a:t>Leerpad	</a:t>
            </a:r>
            <a:r>
              <a:rPr lang="nl-NL" sz="1400" b="1" dirty="0">
                <a:solidFill>
                  <a:srgbClr val="FF0000"/>
                </a:solidFill>
                <a:ea typeface="Calibri" pitchFamily="34" charset="0"/>
                <a:cs typeface="Arial" charset="0"/>
              </a:rPr>
              <a:t>	</a:t>
            </a:r>
            <a:r>
              <a:rPr lang="nl-NL" sz="1200" b="1" dirty="0">
                <a:ea typeface="Calibri" pitchFamily="34" charset="0"/>
                <a:cs typeface="Arial" charset="0"/>
              </a:rPr>
              <a:t>	</a:t>
            </a:r>
            <a:br>
              <a:rPr lang="nl-NL" sz="1200" dirty="0">
                <a:ea typeface="Calibri" pitchFamily="34" charset="0"/>
                <a:cs typeface="Arial" charset="0"/>
              </a:rPr>
            </a:br>
            <a:r>
              <a:rPr lang="nl-NL" sz="1200" dirty="0">
                <a:latin typeface="+mj-lt"/>
                <a:ea typeface="Calibri" pitchFamily="34" charset="0"/>
                <a:cs typeface="Arial" charset="0"/>
              </a:rPr>
              <a:t>- Kies met elkaar jullie beste idee uit.</a:t>
            </a:r>
            <a:br>
              <a:rPr lang="nl-NL" sz="1200" dirty="0">
                <a:latin typeface="+mj-lt"/>
                <a:ea typeface="Calibri" pitchFamily="34" charset="0"/>
                <a:cs typeface="Arial" charset="0"/>
              </a:rPr>
            </a:br>
            <a:r>
              <a:rPr lang="nl-NL" sz="1200" dirty="0">
                <a:latin typeface="+mj-lt"/>
                <a:ea typeface="Calibri" pitchFamily="34" charset="0"/>
                <a:cs typeface="Arial" charset="0"/>
              </a:rPr>
              <a:t>- Maak het ontwerp op schaal (denk goed na over kleurgebruik).</a:t>
            </a:r>
            <a:br>
              <a:rPr lang="nl-NL" sz="1200" dirty="0">
                <a:latin typeface="+mj-lt"/>
                <a:ea typeface="Calibri" pitchFamily="34" charset="0"/>
                <a:cs typeface="Arial" charset="0"/>
              </a:rPr>
            </a:br>
            <a:r>
              <a:rPr lang="nl-NL" sz="1200" dirty="0">
                <a:latin typeface="+mj-lt"/>
                <a:ea typeface="Calibri" pitchFamily="34" charset="0"/>
                <a:cs typeface="Arial" charset="0"/>
              </a:rPr>
              <a:t>- Maak een duidelijke legenda, zodat iedereen begrijpt wat er op jullie ontwerp te zien is. </a:t>
            </a:r>
            <a:br>
              <a:rPr lang="nl-NL" sz="1200" dirty="0">
                <a:latin typeface="+mj-lt"/>
                <a:ea typeface="Calibri" pitchFamily="34" charset="0"/>
                <a:cs typeface="Arial" charset="0"/>
              </a:rPr>
            </a:br>
            <a:r>
              <a:rPr lang="nl-NL" sz="1200" dirty="0">
                <a:latin typeface="+mj-lt"/>
                <a:ea typeface="Calibri" pitchFamily="34" charset="0"/>
                <a:cs typeface="Arial" charset="0"/>
              </a:rPr>
              <a:t>- Schrijf een korte en duidelijke ontwerptoelichting. Wie kan het gebruiken? Wat is het meest opvallend aan jullie ontwerp? Hoeveel gaat het ongeveer kosten? Wat is duurzaam aan jullie plan? Voldoet het aan de ontwerpeisen?</a:t>
            </a:r>
          </a:p>
          <a:p>
            <a:pPr eaLnBrk="0" hangingPunct="0"/>
            <a:r>
              <a:rPr lang="nl-NL" sz="1200" dirty="0">
                <a:latin typeface="+mj-lt"/>
                <a:ea typeface="Calibri" pitchFamily="34" charset="0"/>
                <a:cs typeface="Arial" charset="0"/>
              </a:rPr>
              <a:t>- Kies mooie referentiebeelden om jullie ontwerp zo goed mogelijk te ondersteunen. </a:t>
            </a:r>
          </a:p>
        </p:txBody>
      </p:sp>
      <p:pic>
        <p:nvPicPr>
          <p:cNvPr id="15" name="Afbeelding 14">
            <a:extLst>
              <a:ext uri="{FF2B5EF4-FFF2-40B4-BE49-F238E27FC236}">
                <a16:creationId xmlns:a16="http://schemas.microsoft.com/office/drawing/2014/main" id="{F04F30D1-4893-4362-9962-B4C8794802A7}"/>
              </a:ext>
            </a:extLst>
          </p:cNvPr>
          <p:cNvPicPr>
            <a:picLocks noChangeAspect="1"/>
          </p:cNvPicPr>
          <p:nvPr/>
        </p:nvPicPr>
        <p:blipFill>
          <a:blip r:embed="rId10"/>
          <a:stretch>
            <a:fillRect/>
          </a:stretch>
        </p:blipFill>
        <p:spPr>
          <a:xfrm>
            <a:off x="7449654" y="4506058"/>
            <a:ext cx="2160240" cy="989831"/>
          </a:xfrm>
          <a:prstGeom prst="rect">
            <a:avLst/>
          </a:prstGeom>
        </p:spPr>
      </p:pic>
    </p:spTree>
    <p:extLst>
      <p:ext uri="{BB962C8B-B14F-4D97-AF65-F5344CB8AC3E}">
        <p14:creationId xmlns:p14="http://schemas.microsoft.com/office/powerpoint/2010/main" val="436258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BA7F971F-1441-73D2-1781-17B58D3AEB68}"/>
              </a:ext>
            </a:extLst>
          </p:cNvPr>
          <p:cNvGraphicFramePr>
            <a:graphicFrameLocks noGrp="1"/>
          </p:cNvGraphicFramePr>
          <p:nvPr>
            <p:extLst>
              <p:ext uri="{D42A27DB-BD31-4B8C-83A1-F6EECF244321}">
                <p14:modId xmlns:p14="http://schemas.microsoft.com/office/powerpoint/2010/main" val="149828292"/>
              </p:ext>
            </p:extLst>
          </p:nvPr>
        </p:nvGraphicFramePr>
        <p:xfrm>
          <a:off x="1075424" y="1205798"/>
          <a:ext cx="9897376" cy="4266092"/>
        </p:xfrm>
        <a:graphic>
          <a:graphicData uri="http://schemas.openxmlformats.org/drawingml/2006/table">
            <a:tbl>
              <a:tblPr firstRow="1" firstCol="1" bandRow="1">
                <a:tableStyleId>{5C22544A-7EE6-4342-B048-85BDC9FD1C3A}</a:tableStyleId>
              </a:tblPr>
              <a:tblGrid>
                <a:gridCol w="631399">
                  <a:extLst>
                    <a:ext uri="{9D8B030D-6E8A-4147-A177-3AD203B41FA5}">
                      <a16:colId xmlns:a16="http://schemas.microsoft.com/office/drawing/2014/main" val="4120341166"/>
                    </a:ext>
                  </a:extLst>
                </a:gridCol>
                <a:gridCol w="1988871">
                  <a:extLst>
                    <a:ext uri="{9D8B030D-6E8A-4147-A177-3AD203B41FA5}">
                      <a16:colId xmlns:a16="http://schemas.microsoft.com/office/drawing/2014/main" val="4139028433"/>
                    </a:ext>
                  </a:extLst>
                </a:gridCol>
                <a:gridCol w="3638197">
                  <a:extLst>
                    <a:ext uri="{9D8B030D-6E8A-4147-A177-3AD203B41FA5}">
                      <a16:colId xmlns:a16="http://schemas.microsoft.com/office/drawing/2014/main" val="3099019431"/>
                    </a:ext>
                  </a:extLst>
                </a:gridCol>
                <a:gridCol w="3638909">
                  <a:extLst>
                    <a:ext uri="{9D8B030D-6E8A-4147-A177-3AD203B41FA5}">
                      <a16:colId xmlns:a16="http://schemas.microsoft.com/office/drawing/2014/main" val="4092821789"/>
                    </a:ext>
                  </a:extLst>
                </a:gridCol>
              </a:tblGrid>
              <a:tr h="2513202">
                <a:tc>
                  <a:txBody>
                    <a:bodyPr/>
                    <a:lstStyle/>
                    <a:p>
                      <a:pPr>
                        <a:lnSpc>
                          <a:spcPct val="107000"/>
                        </a:lnSpc>
                        <a:spcAft>
                          <a:spcPts val="800"/>
                        </a:spcAft>
                      </a:pPr>
                      <a:r>
                        <a:rPr lang="nl-NL" sz="1600" b="1">
                          <a:solidFill>
                            <a:schemeClr val="bg1"/>
                          </a:solidFill>
                          <a:effectLst/>
                        </a:rPr>
                        <a:t>5</a:t>
                      </a:r>
                      <a:endParaRPr lang="nl-NL" sz="16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600" b="1">
                          <a:solidFill>
                            <a:schemeClr val="bg1"/>
                          </a:solidFill>
                          <a:effectLst/>
                        </a:rPr>
                        <a:t>Start ontwerpfase</a:t>
                      </a:r>
                      <a:endParaRPr lang="nl-NL" sz="16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600" b="1" dirty="0">
                          <a:solidFill>
                            <a:schemeClr val="bg1"/>
                          </a:solidFill>
                          <a:effectLst/>
                        </a:rPr>
                        <a:t>Dinsdag: maquette/ontwerp bij ontdekstation (Pas en Tim) </a:t>
                      </a:r>
                    </a:p>
                    <a:p>
                      <a:pPr>
                        <a:lnSpc>
                          <a:spcPct val="107000"/>
                        </a:lnSpc>
                        <a:spcAft>
                          <a:spcPts val="800"/>
                        </a:spcAft>
                      </a:pPr>
                      <a:r>
                        <a:rPr lang="nl-NL" sz="1600" b="1" dirty="0">
                          <a:solidFill>
                            <a:schemeClr val="bg1"/>
                          </a:solidFill>
                          <a:effectLst/>
                        </a:rPr>
                        <a:t>Woensdag:</a:t>
                      </a:r>
                    </a:p>
                    <a:p>
                      <a:pPr>
                        <a:lnSpc>
                          <a:spcPct val="107000"/>
                        </a:lnSpc>
                        <a:spcAft>
                          <a:spcPts val="800"/>
                        </a:spcAft>
                      </a:pPr>
                      <a:r>
                        <a:rPr lang="nl-NL" sz="1600" b="1" dirty="0">
                          <a:solidFill>
                            <a:schemeClr val="bg1"/>
                          </a:solidFill>
                          <a:effectLst/>
                        </a:rPr>
                        <a:t>Intro LA 3 en werken aan LA 3 en verslag </a:t>
                      </a:r>
                    </a:p>
                    <a:p>
                      <a:pPr>
                        <a:lnSpc>
                          <a:spcPct val="107000"/>
                        </a:lnSpc>
                        <a:spcAft>
                          <a:spcPts val="800"/>
                        </a:spcAft>
                      </a:pPr>
                      <a:r>
                        <a:rPr lang="nl-NL" sz="1600" b="1" dirty="0">
                          <a:solidFill>
                            <a:schemeClr val="bg1"/>
                          </a:solidFill>
                          <a:effectLst/>
                        </a:rPr>
                        <a:t>Eventueel Individuele gesprekken en eventueel groepsgesprekken</a:t>
                      </a:r>
                    </a:p>
                    <a:p>
                      <a:pPr>
                        <a:lnSpc>
                          <a:spcPct val="107000"/>
                        </a:lnSpc>
                        <a:spcAft>
                          <a:spcPts val="800"/>
                        </a:spcAft>
                      </a:pPr>
                      <a:r>
                        <a:rPr lang="nl-NL" sz="1600" b="1" dirty="0">
                          <a:solidFill>
                            <a:schemeClr val="bg1"/>
                          </a:solidFill>
                          <a:effectLst/>
                        </a:rPr>
                        <a:t>Feedbackfriends LA 2 voorbereiden </a:t>
                      </a:r>
                    </a:p>
                    <a:p>
                      <a:pPr>
                        <a:lnSpc>
                          <a:spcPct val="107000"/>
                        </a:lnSpc>
                        <a:spcAft>
                          <a:spcPts val="800"/>
                        </a:spcAft>
                      </a:pPr>
                      <a:r>
                        <a:rPr lang="nl-NL" sz="1600" b="1" dirty="0">
                          <a:solidFill>
                            <a:schemeClr val="bg1"/>
                          </a:solidFill>
                          <a:effectLst/>
                        </a:rPr>
                        <a:t> </a:t>
                      </a:r>
                      <a:endParaRPr lang="nl-NL"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600" b="1" dirty="0">
                          <a:solidFill>
                            <a:schemeClr val="bg1"/>
                          </a:solidFill>
                          <a:effectLst/>
                        </a:rPr>
                        <a:t>Werken aan LA 3 </a:t>
                      </a:r>
                    </a:p>
                    <a:p>
                      <a:pPr>
                        <a:lnSpc>
                          <a:spcPct val="107000"/>
                        </a:lnSpc>
                        <a:spcAft>
                          <a:spcPts val="800"/>
                        </a:spcAft>
                      </a:pPr>
                      <a:r>
                        <a:rPr lang="nl-NL" sz="1600" b="1" dirty="0">
                          <a:solidFill>
                            <a:schemeClr val="bg1"/>
                          </a:solidFill>
                          <a:effectLst/>
                        </a:rPr>
                        <a:t>Feedbackfriends LA 2 vrijdag 10 juni </a:t>
                      </a:r>
                    </a:p>
                    <a:p>
                      <a:pPr>
                        <a:lnSpc>
                          <a:spcPct val="107000"/>
                        </a:lnSpc>
                        <a:spcAft>
                          <a:spcPts val="800"/>
                        </a:spcAft>
                      </a:pPr>
                      <a:r>
                        <a:rPr lang="nl-NL" sz="1600" b="1" dirty="0">
                          <a:solidFill>
                            <a:schemeClr val="bg1"/>
                          </a:solidFill>
                          <a:effectLst/>
                        </a:rPr>
                        <a:t>Les: </a:t>
                      </a:r>
                    </a:p>
                    <a:p>
                      <a:pPr marL="342900" lvl="0" indent="-342900">
                        <a:lnSpc>
                          <a:spcPct val="107000"/>
                        </a:lnSpc>
                        <a:buFont typeface="+mj-lt"/>
                        <a:buAutoNum type="arabicPeriod"/>
                      </a:pPr>
                      <a:r>
                        <a:rPr lang="nl-NL" sz="1600" b="1" dirty="0">
                          <a:solidFill>
                            <a:schemeClr val="bg1"/>
                          </a:solidFill>
                          <a:effectLst/>
                        </a:rPr>
                        <a:t>Beoordelingsformulier Presentatie </a:t>
                      </a:r>
                    </a:p>
                    <a:p>
                      <a:pPr marL="342900" lvl="0" indent="-342900">
                        <a:lnSpc>
                          <a:spcPct val="107000"/>
                        </a:lnSpc>
                        <a:spcAft>
                          <a:spcPts val="800"/>
                        </a:spcAft>
                        <a:buFont typeface="+mj-lt"/>
                        <a:buAutoNum type="arabicPeriod"/>
                      </a:pPr>
                      <a:r>
                        <a:rPr lang="nl-NL" sz="1600" b="1" dirty="0">
                          <a:solidFill>
                            <a:schemeClr val="bg1"/>
                          </a:solidFill>
                          <a:effectLst/>
                        </a:rPr>
                        <a:t>Financieringsvormen nog bespreken&gt; zie beoordelingsformulier</a:t>
                      </a:r>
                    </a:p>
                    <a:p>
                      <a:pPr>
                        <a:lnSpc>
                          <a:spcPct val="107000"/>
                        </a:lnSpc>
                        <a:spcAft>
                          <a:spcPts val="800"/>
                        </a:spcAft>
                      </a:pPr>
                      <a:r>
                        <a:rPr lang="nl-NL" sz="1600" b="1" dirty="0">
                          <a:solidFill>
                            <a:schemeClr val="bg1"/>
                          </a:solidFill>
                          <a:effectLst/>
                        </a:rPr>
                        <a:t> </a:t>
                      </a:r>
                      <a:endParaRPr lang="nl-NL"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13857753"/>
                  </a:ext>
                </a:extLst>
              </a:tr>
              <a:tr h="1682340">
                <a:tc>
                  <a:txBody>
                    <a:bodyPr/>
                    <a:lstStyle/>
                    <a:p>
                      <a:pPr>
                        <a:lnSpc>
                          <a:spcPct val="107000"/>
                        </a:lnSpc>
                        <a:spcAft>
                          <a:spcPts val="800"/>
                        </a:spcAft>
                      </a:pPr>
                      <a:r>
                        <a:rPr lang="nl-NL" sz="1600" b="1">
                          <a:solidFill>
                            <a:schemeClr val="bg1"/>
                          </a:solidFill>
                          <a:effectLst/>
                        </a:rPr>
                        <a:t>6</a:t>
                      </a:r>
                      <a:endParaRPr lang="nl-NL" sz="16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600" b="1" dirty="0">
                          <a:solidFill>
                            <a:schemeClr val="bg1"/>
                          </a:solidFill>
                          <a:effectLst/>
                        </a:rPr>
                        <a:t>Ontwerpfase</a:t>
                      </a:r>
                      <a:endParaRPr lang="nl-NL"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600" b="1" dirty="0">
                          <a:solidFill>
                            <a:schemeClr val="bg1"/>
                          </a:solidFill>
                          <a:effectLst/>
                        </a:rPr>
                        <a:t>Stijn afwezig </a:t>
                      </a:r>
                    </a:p>
                    <a:p>
                      <a:pPr>
                        <a:lnSpc>
                          <a:spcPct val="107000"/>
                        </a:lnSpc>
                        <a:spcAft>
                          <a:spcPts val="800"/>
                        </a:spcAft>
                      </a:pPr>
                      <a:r>
                        <a:rPr lang="nl-NL" sz="1600" b="1" dirty="0">
                          <a:solidFill>
                            <a:schemeClr val="bg1"/>
                          </a:solidFill>
                          <a:effectLst/>
                        </a:rPr>
                        <a:t>Werken aan LA 3 en ontwerp </a:t>
                      </a:r>
                    </a:p>
                    <a:p>
                      <a:pPr>
                        <a:lnSpc>
                          <a:spcPct val="107000"/>
                        </a:lnSpc>
                        <a:spcAft>
                          <a:spcPts val="800"/>
                        </a:spcAft>
                      </a:pPr>
                      <a:r>
                        <a:rPr lang="nl-NL" sz="1600" b="1" dirty="0">
                          <a:solidFill>
                            <a:schemeClr val="bg1"/>
                          </a:solidFill>
                          <a:effectLst/>
                        </a:rPr>
                        <a:t>Uitleg over Parentcafé</a:t>
                      </a:r>
                    </a:p>
                    <a:p>
                      <a:pPr>
                        <a:lnSpc>
                          <a:spcPct val="107000"/>
                        </a:lnSpc>
                        <a:spcAft>
                          <a:spcPts val="800"/>
                        </a:spcAft>
                      </a:pPr>
                      <a:r>
                        <a:rPr lang="nl-NL" sz="1600" b="1" dirty="0">
                          <a:solidFill>
                            <a:schemeClr val="bg1"/>
                          </a:solidFill>
                          <a:effectLst/>
                        </a:rPr>
                        <a:t>Les: Omgevingsrecht </a:t>
                      </a:r>
                      <a:endParaRPr lang="nl-NL"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nl-NL" sz="1600" b="1" dirty="0">
                          <a:solidFill>
                            <a:schemeClr val="bg1"/>
                          </a:solidFill>
                          <a:effectLst/>
                        </a:rPr>
                        <a:t>Deadline LA 3 17 juni </a:t>
                      </a:r>
                    </a:p>
                    <a:p>
                      <a:pPr>
                        <a:lnSpc>
                          <a:spcPct val="107000"/>
                        </a:lnSpc>
                        <a:spcAft>
                          <a:spcPts val="800"/>
                        </a:spcAft>
                      </a:pPr>
                      <a:r>
                        <a:rPr lang="nl-NL" sz="1600" b="1" dirty="0">
                          <a:solidFill>
                            <a:schemeClr val="bg1"/>
                          </a:solidFill>
                          <a:effectLst/>
                        </a:rPr>
                        <a:t>Maquette/ontwerp bij Ontdekstation</a:t>
                      </a:r>
                    </a:p>
                    <a:p>
                      <a:pPr>
                        <a:lnSpc>
                          <a:spcPct val="107000"/>
                        </a:lnSpc>
                        <a:spcAft>
                          <a:spcPts val="800"/>
                        </a:spcAft>
                      </a:pPr>
                      <a:r>
                        <a:rPr lang="nl-NL" sz="1600" b="1" dirty="0">
                          <a:solidFill>
                            <a:schemeClr val="bg1"/>
                          </a:solidFill>
                          <a:effectLst/>
                        </a:rPr>
                        <a:t> </a:t>
                      </a:r>
                      <a:endParaRPr lang="nl-NL"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58233486"/>
                  </a:ext>
                </a:extLst>
              </a:tr>
            </a:tbl>
          </a:graphicData>
        </a:graphic>
      </p:graphicFrame>
    </p:spTree>
    <p:extLst>
      <p:ext uri="{BB962C8B-B14F-4D97-AF65-F5344CB8AC3E}">
        <p14:creationId xmlns:p14="http://schemas.microsoft.com/office/powerpoint/2010/main" val="153027786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B71B70-8B26-4389-BD93-724ED295C35E}">
  <ds:schemaRefs>
    <ds:schemaRef ds:uri="http://schemas.microsoft.com/office/2006/metadata/properties"/>
    <ds:schemaRef ds:uri="http://schemas.microsoft.com/office/infopath/2007/PartnerControls"/>
    <ds:schemaRef ds:uri="c6f82ce1-f6df-49a5-8b49-cf8409a27aa4"/>
    <ds:schemaRef ds:uri="2c4f0c93-2979-4f27-aab2-70de95932352"/>
  </ds:schemaRefs>
</ds:datastoreItem>
</file>

<file path=customXml/itemProps2.xml><?xml version="1.0" encoding="utf-8"?>
<ds:datastoreItem xmlns:ds="http://schemas.openxmlformats.org/officeDocument/2006/customXml" ds:itemID="{45E394EA-A711-47BE-B4A0-7DE978E5F7DA}">
  <ds:schemaRefs>
    <ds:schemaRef ds:uri="http://schemas.microsoft.com/sharepoint/v3/contenttype/forms"/>
  </ds:schemaRefs>
</ds:datastoreItem>
</file>

<file path=customXml/itemProps3.xml><?xml version="1.0" encoding="utf-8"?>
<ds:datastoreItem xmlns:ds="http://schemas.openxmlformats.org/officeDocument/2006/customXml" ds:itemID="{DBFB74DF-7B8D-42E1-B806-6845CF893F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TotalTime>
  <Words>455</Words>
  <Application>Microsoft Office PowerPoint</Application>
  <PresentationFormat>Breedbeeld</PresentationFormat>
  <Paragraphs>65</Paragraphs>
  <Slides>5</Slides>
  <Notes>1</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5</vt:i4>
      </vt:variant>
    </vt:vector>
  </HeadingPairs>
  <TitlesOfParts>
    <vt:vector size="10" baseType="lpstr">
      <vt:lpstr>Arial</vt:lpstr>
      <vt:lpstr>Calibri</vt:lpstr>
      <vt:lpstr>Calibri Light</vt:lpstr>
      <vt:lpstr>Kantoorthema</vt:lpstr>
      <vt:lpstr>Office-thema</vt:lpstr>
      <vt:lpstr>IBS les; aftrap week 5</vt:lpstr>
      <vt:lpstr>PowerPoint-presentatie</vt:lpstr>
      <vt:lpstr>Hoe gaan we dat doen?! </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IBS les; aftrap week 5</dc:title>
  <dc:creator>Pascalle Cup</dc:creator>
  <cp:lastModifiedBy>Pascalle Cup</cp:lastModifiedBy>
  <cp:revision>1</cp:revision>
  <dcterms:created xsi:type="dcterms:W3CDTF">2022-06-07T11:43:18Z</dcterms:created>
  <dcterms:modified xsi:type="dcterms:W3CDTF">2022-06-09T10:01:55Z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